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ato" charset="1" panose="020F0502020204030203"/>
      <p:regular r:id="rId7"/>
    </p:embeddedFont>
    <p:embeddedFont>
      <p:font typeface="Lato Heavy" charset="1" panose="020F0502020204030203"/>
      <p:regular r:id="rId8"/>
    </p:embeddedFont>
    <p:embeddedFont>
      <p:font typeface="Lato Bold" charset="1" panose="020F05020202040302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1111" r="0" b="-6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4242" y="0"/>
            <a:ext cx="2803558" cy="2916000"/>
          </a:xfrm>
          <a:custGeom>
            <a:avLst/>
            <a:gdLst/>
            <a:ahLst/>
            <a:cxnLst/>
            <a:rect r="r" b="b" t="t" l="l"/>
            <a:pathLst>
              <a:path h="2916000" w="2803558">
                <a:moveTo>
                  <a:pt x="0" y="0"/>
                </a:moveTo>
                <a:lnTo>
                  <a:pt x="2803558" y="0"/>
                </a:lnTo>
                <a:lnTo>
                  <a:pt x="2803558" y="2916000"/>
                </a:lnTo>
                <a:lnTo>
                  <a:pt x="0" y="291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49842" y="0"/>
            <a:ext cx="2240867" cy="1458000"/>
          </a:xfrm>
          <a:custGeom>
            <a:avLst/>
            <a:gdLst/>
            <a:ahLst/>
            <a:cxnLst/>
            <a:rect r="r" b="b" t="t" l="l"/>
            <a:pathLst>
              <a:path h="1458000" w="2240867">
                <a:moveTo>
                  <a:pt x="0" y="0"/>
                </a:moveTo>
                <a:lnTo>
                  <a:pt x="2240867" y="0"/>
                </a:lnTo>
                <a:lnTo>
                  <a:pt x="2240867" y="1458000"/>
                </a:lnTo>
                <a:lnTo>
                  <a:pt x="0" y="145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14363" y="4171500"/>
            <a:ext cx="4473680" cy="3766500"/>
          </a:xfrm>
          <a:custGeom>
            <a:avLst/>
            <a:gdLst/>
            <a:ahLst/>
            <a:cxnLst/>
            <a:rect r="r" b="b" t="t" l="l"/>
            <a:pathLst>
              <a:path h="3766500" w="4473680">
                <a:moveTo>
                  <a:pt x="0" y="0"/>
                </a:moveTo>
                <a:lnTo>
                  <a:pt x="4473679" y="0"/>
                </a:lnTo>
                <a:lnTo>
                  <a:pt x="4473679" y="3766500"/>
                </a:lnTo>
                <a:lnTo>
                  <a:pt x="0" y="3766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1579" y="5082750"/>
            <a:ext cx="2520841" cy="2430000"/>
          </a:xfrm>
          <a:custGeom>
            <a:avLst/>
            <a:gdLst/>
            <a:ahLst/>
            <a:cxnLst/>
            <a:rect r="r" b="b" t="t" l="l"/>
            <a:pathLst>
              <a:path h="2430000" w="2520841">
                <a:moveTo>
                  <a:pt x="0" y="0"/>
                </a:moveTo>
                <a:lnTo>
                  <a:pt x="2520842" y="0"/>
                </a:lnTo>
                <a:lnTo>
                  <a:pt x="2520842" y="2430000"/>
                </a:lnTo>
                <a:lnTo>
                  <a:pt x="0" y="2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38633" y="6905250"/>
            <a:ext cx="4329367" cy="3645000"/>
          </a:xfrm>
          <a:custGeom>
            <a:avLst/>
            <a:gdLst/>
            <a:ahLst/>
            <a:cxnLst/>
            <a:rect r="r" b="b" t="t" l="l"/>
            <a:pathLst>
              <a:path h="3645000" w="4329367">
                <a:moveTo>
                  <a:pt x="0" y="0"/>
                </a:moveTo>
                <a:lnTo>
                  <a:pt x="4329367" y="0"/>
                </a:lnTo>
                <a:lnTo>
                  <a:pt x="4329367" y="3645000"/>
                </a:lnTo>
                <a:lnTo>
                  <a:pt x="0" y="364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3529" y="7512750"/>
            <a:ext cx="1492941" cy="1215000"/>
          </a:xfrm>
          <a:custGeom>
            <a:avLst/>
            <a:gdLst/>
            <a:ahLst/>
            <a:cxnLst/>
            <a:rect r="r" b="b" t="t" l="l"/>
            <a:pathLst>
              <a:path h="1215000" w="1492941">
                <a:moveTo>
                  <a:pt x="0" y="0"/>
                </a:moveTo>
                <a:lnTo>
                  <a:pt x="1492942" y="0"/>
                </a:lnTo>
                <a:lnTo>
                  <a:pt x="1492942" y="1215000"/>
                </a:lnTo>
                <a:lnTo>
                  <a:pt x="0" y="12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41386" y="7512750"/>
            <a:ext cx="2349228" cy="2673000"/>
          </a:xfrm>
          <a:custGeom>
            <a:avLst/>
            <a:gdLst/>
            <a:ahLst/>
            <a:cxnLst/>
            <a:rect r="r" b="b" t="t" l="l"/>
            <a:pathLst>
              <a:path h="2673000" w="2349228">
                <a:moveTo>
                  <a:pt x="0" y="0"/>
                </a:moveTo>
                <a:lnTo>
                  <a:pt x="2349228" y="0"/>
                </a:lnTo>
                <a:lnTo>
                  <a:pt x="2349228" y="2673000"/>
                </a:lnTo>
                <a:lnTo>
                  <a:pt x="0" y="2673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39216" y="465750"/>
            <a:ext cx="8593568" cy="8262000"/>
          </a:xfrm>
          <a:custGeom>
            <a:avLst/>
            <a:gdLst/>
            <a:ahLst/>
            <a:cxnLst/>
            <a:rect r="r" b="b" t="t" l="l"/>
            <a:pathLst>
              <a:path h="8262000" w="8593568">
                <a:moveTo>
                  <a:pt x="0" y="0"/>
                </a:moveTo>
                <a:lnTo>
                  <a:pt x="8593568" y="0"/>
                </a:lnTo>
                <a:lnTo>
                  <a:pt x="8593568" y="8262000"/>
                </a:lnTo>
                <a:lnTo>
                  <a:pt x="0" y="82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6943" r="-16337" b="-1694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752014" y="815006"/>
            <a:ext cx="6567972" cy="427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5"/>
              </a:lnSpc>
            </a:pPr>
            <a:r>
              <a:rPr lang="en-US" sz="2805">
                <a:solidFill>
                  <a:srgbClr val="267B67"/>
                </a:solidFill>
                <a:latin typeface="Lato"/>
                <a:ea typeface="Lato"/>
                <a:cs typeface="Lato"/>
                <a:sym typeface="Lato"/>
              </a:rPr>
              <a:t>Society, Environment, and Health Equity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25946" y="1754047"/>
            <a:ext cx="6899199" cy="17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1"/>
              </a:lnSpc>
            </a:pPr>
            <a:r>
              <a:rPr lang="en-US" sz="6148" b="true">
                <a:solidFill>
                  <a:srgbClr val="267B67"/>
                </a:solidFill>
                <a:latin typeface="Lato Heavy"/>
                <a:ea typeface="Lato Heavy"/>
                <a:cs typeface="Lato Heavy"/>
                <a:sym typeface="Lato Heavy"/>
              </a:rPr>
              <a:t>SEHE Department</a:t>
            </a:r>
          </a:p>
          <a:p>
            <a:pPr algn="l">
              <a:lnSpc>
                <a:spcPts val="7071"/>
              </a:lnSpc>
            </a:pPr>
            <a:r>
              <a:rPr lang="en-US" sz="6148" b="true">
                <a:solidFill>
                  <a:srgbClr val="267B67"/>
                </a:solidFill>
                <a:latin typeface="Lato Heavy"/>
                <a:ea typeface="Lato Heavy"/>
                <a:cs typeface="Lato Heavy"/>
                <a:sym typeface="Lato Heavy"/>
              </a:rPr>
              <a:t>Spring Open House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395567" y="1134000"/>
            <a:ext cx="3695143" cy="5346000"/>
          </a:xfrm>
          <a:custGeom>
            <a:avLst/>
            <a:gdLst/>
            <a:ahLst/>
            <a:cxnLst/>
            <a:rect r="r" b="b" t="t" l="l"/>
            <a:pathLst>
              <a:path h="5346000" w="3695143">
                <a:moveTo>
                  <a:pt x="0" y="0"/>
                </a:moveTo>
                <a:lnTo>
                  <a:pt x="3695142" y="0"/>
                </a:lnTo>
                <a:lnTo>
                  <a:pt x="3695142" y="5346000"/>
                </a:lnTo>
                <a:lnTo>
                  <a:pt x="0" y="5346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201740" y="2005097"/>
            <a:ext cx="2537476" cy="124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6"/>
              </a:lnSpc>
            </a:pPr>
            <a:r>
              <a:rPr lang="en-US" sz="4301" b="true">
                <a:solidFill>
                  <a:srgbClr val="444444"/>
                </a:solidFill>
                <a:latin typeface="Lato Bold"/>
                <a:ea typeface="Lato Bold"/>
                <a:cs typeface="Lato Bold"/>
                <a:sym typeface="Lato Bold"/>
              </a:rPr>
              <a:t>May 6, </a:t>
            </a:r>
          </a:p>
          <a:p>
            <a:pPr algn="l">
              <a:lnSpc>
                <a:spcPts val="4946"/>
              </a:lnSpc>
            </a:pPr>
            <a:r>
              <a:rPr lang="en-US" sz="4301" b="true">
                <a:solidFill>
                  <a:srgbClr val="444444"/>
                </a:solidFill>
                <a:latin typeface="Lato Bold"/>
                <a:ea typeface="Lato Bold"/>
                <a:cs typeface="Lato Bold"/>
                <a:sym typeface="Lato Bold"/>
              </a:rPr>
              <a:t>4-6pm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25946" y="4002474"/>
            <a:ext cx="7275288" cy="2206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808">
                <a:solidFill>
                  <a:srgbClr val="8A643A"/>
                </a:solidFill>
                <a:latin typeface="Lato"/>
                <a:ea typeface="Lato"/>
                <a:cs typeface="Lato"/>
                <a:sym typeface="Lato"/>
              </a:rPr>
              <a:t>Look ahead to the future! Learn how to prepare to apply to graduate and professional schools in health and sustainability. Discover SEHE course options in Summer and Fall.</a:t>
            </a:r>
          </a:p>
          <a:p>
            <a:pPr algn="l">
              <a:lnSpc>
                <a:spcPts val="3510"/>
              </a:lnSpc>
            </a:pPr>
            <a:r>
              <a:rPr lang="en-US" sz="2808">
                <a:solidFill>
                  <a:srgbClr val="8A643A"/>
                </a:solidFill>
                <a:latin typeface="Lato"/>
                <a:ea typeface="Lato"/>
                <a:cs typeface="Lato"/>
                <a:sym typeface="Lato"/>
              </a:rPr>
              <a:t>Food and drinks provided.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01740" y="3377995"/>
            <a:ext cx="1979262" cy="46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3"/>
              </a:lnSpc>
            </a:pPr>
            <a:r>
              <a:rPr lang="en-US" sz="3194" b="true">
                <a:solidFill>
                  <a:srgbClr val="444444"/>
                </a:solidFill>
                <a:latin typeface="Lato Bold"/>
                <a:ea typeface="Lato Bold"/>
                <a:cs typeface="Lato Bold"/>
                <a:sym typeface="Lato Bold"/>
              </a:rPr>
              <a:t>INTS 1111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929765" y="8606250"/>
            <a:ext cx="3716471" cy="1093500"/>
          </a:xfrm>
          <a:custGeom>
            <a:avLst/>
            <a:gdLst/>
            <a:ahLst/>
            <a:cxnLst/>
            <a:rect r="r" b="b" t="t" l="l"/>
            <a:pathLst>
              <a:path h="1093500" w="3716471">
                <a:moveTo>
                  <a:pt x="0" y="0"/>
                </a:moveTo>
                <a:lnTo>
                  <a:pt x="3716470" y="0"/>
                </a:lnTo>
                <a:lnTo>
                  <a:pt x="3716470" y="1093500"/>
                </a:lnTo>
                <a:lnTo>
                  <a:pt x="0" y="1093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872282" y="8805724"/>
            <a:ext cx="1978613" cy="704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88"/>
              </a:lnSpc>
            </a:pPr>
            <a:r>
              <a:rPr lang="en-US" sz="2424" b="true">
                <a:solidFill>
                  <a:srgbClr val="444444"/>
                </a:solidFill>
                <a:latin typeface="Lato Bold"/>
                <a:ea typeface="Lato Bold"/>
                <a:cs typeface="Lato Bold"/>
                <a:sym typeface="Lato Bold"/>
              </a:rPr>
              <a:t>sehe.ucr.edu</a:t>
            </a:r>
          </a:p>
          <a:p>
            <a:pPr algn="r">
              <a:lnSpc>
                <a:spcPts val="2788"/>
              </a:lnSpc>
            </a:pPr>
            <a:r>
              <a:rPr lang="en-US" sz="2424" b="true">
                <a:solidFill>
                  <a:srgbClr val="444444"/>
                </a:solidFill>
                <a:latin typeface="Lato Bold"/>
                <a:ea typeface="Lato Bold"/>
                <a:cs typeface="Lato Bold"/>
                <a:sym typeface="Lato Bold"/>
              </a:rPr>
              <a:t>@SEHE_UCR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0" y="5204250"/>
            <a:ext cx="6062016" cy="4981500"/>
          </a:xfrm>
          <a:custGeom>
            <a:avLst/>
            <a:gdLst/>
            <a:ahLst/>
            <a:cxnLst/>
            <a:rect r="r" b="b" t="t" l="l"/>
            <a:pathLst>
              <a:path h="4981500" w="6062016">
                <a:moveTo>
                  <a:pt x="0" y="0"/>
                </a:moveTo>
                <a:lnTo>
                  <a:pt x="6062016" y="0"/>
                </a:lnTo>
                <a:lnTo>
                  <a:pt x="6062016" y="4981500"/>
                </a:lnTo>
                <a:lnTo>
                  <a:pt x="0" y="4981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30354" r="0" b="-3035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587843" y="8241750"/>
            <a:ext cx="1760315" cy="1944000"/>
          </a:xfrm>
          <a:custGeom>
            <a:avLst/>
            <a:gdLst/>
            <a:ahLst/>
            <a:cxnLst/>
            <a:rect r="r" b="b" t="t" l="l"/>
            <a:pathLst>
              <a:path h="1944000" w="1760315">
                <a:moveTo>
                  <a:pt x="0" y="0"/>
                </a:moveTo>
                <a:lnTo>
                  <a:pt x="1760314" y="0"/>
                </a:lnTo>
                <a:lnTo>
                  <a:pt x="1760314" y="1944000"/>
                </a:lnTo>
                <a:lnTo>
                  <a:pt x="0" y="1944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DAHHg7sIZHc</dc:identifier>
  <dcterms:modified xsi:type="dcterms:W3CDTF">2011-08-01T06:04:30Z</dcterms:modified>
  <cp:revision>1</cp:revision>
  <dc:title>SEHE Department Spring Open House (1920 x 1080 px)</dc:title>
</cp:coreProperties>
</file>