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rgbClr val="598E4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598E4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598E4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598E4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FFDF2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243610" y="9083362"/>
            <a:ext cx="5416746" cy="1203637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9143998" y="0"/>
            <a:ext cx="9143365" cy="10287000"/>
          </a:xfrm>
          <a:custGeom>
            <a:avLst/>
            <a:gdLst/>
            <a:ahLst/>
            <a:cxnLst/>
            <a:rect l="l" t="t" r="r" b="b"/>
            <a:pathLst>
              <a:path w="9143365" h="10287000">
                <a:moveTo>
                  <a:pt x="0" y="0"/>
                </a:moveTo>
                <a:lnTo>
                  <a:pt x="9143134" y="0"/>
                </a:lnTo>
                <a:lnTo>
                  <a:pt x="9143134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598E4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937158" y="4585495"/>
            <a:ext cx="6216650" cy="3498215"/>
          </a:xfrm>
          <a:custGeom>
            <a:avLst/>
            <a:gdLst/>
            <a:ahLst/>
            <a:cxnLst/>
            <a:rect l="l" t="t" r="r" b="b"/>
            <a:pathLst>
              <a:path w="6216650" h="3498215">
                <a:moveTo>
                  <a:pt x="6216448" y="3497606"/>
                </a:moveTo>
                <a:lnTo>
                  <a:pt x="0" y="3497606"/>
                </a:lnTo>
                <a:lnTo>
                  <a:pt x="0" y="0"/>
                </a:lnTo>
                <a:lnTo>
                  <a:pt x="6216448" y="0"/>
                </a:lnTo>
                <a:lnTo>
                  <a:pt x="6216448" y="34976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937213" y="4585495"/>
            <a:ext cx="6210300" cy="3495675"/>
          </a:xfrm>
          <a:custGeom>
            <a:avLst/>
            <a:gdLst/>
            <a:ahLst/>
            <a:cxnLst/>
            <a:rect l="l" t="t" r="r" b="b"/>
            <a:pathLst>
              <a:path w="6210300" h="3495675">
                <a:moveTo>
                  <a:pt x="0" y="3495674"/>
                </a:moveTo>
                <a:lnTo>
                  <a:pt x="0" y="0"/>
                </a:lnTo>
                <a:lnTo>
                  <a:pt x="6210244" y="0"/>
                </a:lnTo>
              </a:path>
            </a:pathLst>
          </a:custGeom>
          <a:ln w="76199">
            <a:solidFill>
              <a:srgbClr val="2E57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5245" y="164881"/>
            <a:ext cx="6625590" cy="645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rgbClr val="598E4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291896" y="4916346"/>
            <a:ext cx="4746625" cy="27927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ts val="3254"/>
              </a:lnSpc>
              <a:spcBef>
                <a:spcPts val="114"/>
              </a:spcBef>
            </a:pPr>
            <a:r>
              <a:rPr dirty="0" sz="2800" spc="-10" b="1">
                <a:latin typeface="Arial"/>
                <a:cs typeface="Arial"/>
              </a:rPr>
              <a:t>WHERE:</a:t>
            </a:r>
            <a:endParaRPr sz="2800">
              <a:latin typeface="Arial"/>
              <a:cs typeface="Arial"/>
            </a:endParaRPr>
          </a:p>
          <a:p>
            <a:pPr marL="90805">
              <a:lnSpc>
                <a:spcPts val="3150"/>
              </a:lnSpc>
            </a:pPr>
            <a:r>
              <a:rPr dirty="0" sz="2800" spc="-25">
                <a:latin typeface="Arial"/>
                <a:cs typeface="Arial"/>
              </a:rPr>
              <a:t>INTN</a:t>
            </a:r>
            <a:r>
              <a:rPr dirty="0" sz="2800" spc="-165">
                <a:latin typeface="Arial"/>
                <a:cs typeface="Arial"/>
              </a:rPr>
              <a:t> </a:t>
            </a:r>
            <a:r>
              <a:rPr dirty="0" sz="2800" spc="70">
                <a:latin typeface="Arial"/>
                <a:cs typeface="Arial"/>
              </a:rPr>
              <a:t>3023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ts val="3150"/>
              </a:lnSpc>
            </a:pPr>
            <a:r>
              <a:rPr dirty="0" sz="2800" spc="-10" b="1">
                <a:latin typeface="Arial"/>
                <a:cs typeface="Arial"/>
              </a:rPr>
              <a:t>WHEN: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ts val="3150"/>
              </a:lnSpc>
              <a:spcBef>
                <a:spcPts val="175"/>
              </a:spcBef>
            </a:pPr>
            <a:r>
              <a:rPr dirty="0" sz="2800" spc="-150">
                <a:latin typeface="Arial"/>
                <a:cs typeface="Arial"/>
              </a:rPr>
              <a:t>WEDNESDAYS</a:t>
            </a:r>
            <a:r>
              <a:rPr dirty="0" sz="2800" spc="-80">
                <a:latin typeface="Arial"/>
                <a:cs typeface="Arial"/>
              </a:rPr>
              <a:t> </a:t>
            </a:r>
            <a:r>
              <a:rPr dirty="0" sz="2800" spc="-235">
                <a:latin typeface="Arial"/>
                <a:cs typeface="Arial"/>
              </a:rPr>
              <a:t>11AM-</a:t>
            </a:r>
            <a:r>
              <a:rPr dirty="0" sz="2800" spc="-45">
                <a:latin typeface="Arial"/>
                <a:cs typeface="Arial"/>
              </a:rPr>
              <a:t>12:20PM </a:t>
            </a:r>
            <a:r>
              <a:rPr dirty="0" sz="2800" spc="-120">
                <a:latin typeface="Arial"/>
                <a:cs typeface="Arial"/>
              </a:rPr>
              <a:t>STARTING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125">
                <a:latin typeface="Arial"/>
                <a:cs typeface="Arial"/>
              </a:rPr>
              <a:t>APRIL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85">
                <a:latin typeface="Arial"/>
                <a:cs typeface="Arial"/>
              </a:rPr>
              <a:t>2,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75">
                <a:latin typeface="Arial"/>
                <a:cs typeface="Arial"/>
              </a:rPr>
              <a:t>2025</a:t>
            </a:r>
            <a:endParaRPr sz="2800">
              <a:latin typeface="Arial"/>
              <a:cs typeface="Arial"/>
            </a:endParaRPr>
          </a:p>
          <a:p>
            <a:pPr marL="83185">
              <a:lnSpc>
                <a:spcPct val="100000"/>
              </a:lnSpc>
              <a:spcBef>
                <a:spcPts val="2735"/>
              </a:spcBef>
            </a:pPr>
            <a:r>
              <a:rPr dirty="0" sz="2500">
                <a:latin typeface="Arial"/>
                <a:cs typeface="Arial"/>
              </a:rPr>
              <a:t>Food</a:t>
            </a:r>
            <a:r>
              <a:rPr dirty="0" sz="2500" spc="-105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and</a:t>
            </a:r>
            <a:r>
              <a:rPr dirty="0" sz="2500" spc="-105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drinks</a:t>
            </a:r>
            <a:r>
              <a:rPr dirty="0" sz="2500" spc="-100">
                <a:latin typeface="Arial"/>
                <a:cs typeface="Arial"/>
              </a:rPr>
              <a:t> </a:t>
            </a:r>
            <a:r>
              <a:rPr dirty="0" sz="2500" spc="-10">
                <a:latin typeface="Arial"/>
                <a:cs typeface="Arial"/>
              </a:rPr>
              <a:t>provided!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7798079" y="0"/>
            <a:ext cx="10490200" cy="10178415"/>
            <a:chOff x="7798079" y="0"/>
            <a:chExt cx="10490200" cy="1017841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98079" y="2625361"/>
              <a:ext cx="1343024" cy="1952624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946390" y="0"/>
              <a:ext cx="2341609" cy="1733549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9365145" y="2057399"/>
              <a:ext cx="8528050" cy="4843145"/>
            </a:xfrm>
            <a:custGeom>
              <a:avLst/>
              <a:gdLst/>
              <a:ahLst/>
              <a:cxnLst/>
              <a:rect l="l" t="t" r="r" b="b"/>
              <a:pathLst>
                <a:path w="8528050" h="4843145">
                  <a:moveTo>
                    <a:pt x="8041999" y="4843044"/>
                  </a:moveTo>
                  <a:lnTo>
                    <a:pt x="485774" y="4843044"/>
                  </a:lnTo>
                  <a:lnTo>
                    <a:pt x="437762" y="4840667"/>
                  </a:lnTo>
                  <a:lnTo>
                    <a:pt x="390562" y="4833624"/>
                  </a:lnTo>
                  <a:lnTo>
                    <a:pt x="344494" y="4822046"/>
                  </a:lnTo>
                  <a:lnTo>
                    <a:pt x="299877" y="4806067"/>
                  </a:lnTo>
                  <a:lnTo>
                    <a:pt x="257028" y="4785817"/>
                  </a:lnTo>
                  <a:lnTo>
                    <a:pt x="216266" y="4761428"/>
                  </a:lnTo>
                  <a:lnTo>
                    <a:pt x="177911" y="4733033"/>
                  </a:lnTo>
                  <a:lnTo>
                    <a:pt x="142280" y="4700764"/>
                  </a:lnTo>
                  <a:lnTo>
                    <a:pt x="110011" y="4665133"/>
                  </a:lnTo>
                  <a:lnTo>
                    <a:pt x="81616" y="4626777"/>
                  </a:lnTo>
                  <a:lnTo>
                    <a:pt x="57227" y="4586016"/>
                  </a:lnTo>
                  <a:lnTo>
                    <a:pt x="36977" y="4543167"/>
                  </a:lnTo>
                  <a:lnTo>
                    <a:pt x="20997" y="4498549"/>
                  </a:lnTo>
                  <a:lnTo>
                    <a:pt x="9420" y="4452481"/>
                  </a:lnTo>
                  <a:lnTo>
                    <a:pt x="2377" y="4405282"/>
                  </a:lnTo>
                  <a:lnTo>
                    <a:pt x="0" y="4357269"/>
                  </a:lnTo>
                  <a:lnTo>
                    <a:pt x="0" y="485774"/>
                  </a:lnTo>
                  <a:lnTo>
                    <a:pt x="2377" y="437762"/>
                  </a:lnTo>
                  <a:lnTo>
                    <a:pt x="9420" y="390562"/>
                  </a:lnTo>
                  <a:lnTo>
                    <a:pt x="20997" y="344494"/>
                  </a:lnTo>
                  <a:lnTo>
                    <a:pt x="36977" y="299876"/>
                  </a:lnTo>
                  <a:lnTo>
                    <a:pt x="57227" y="257028"/>
                  </a:lnTo>
                  <a:lnTo>
                    <a:pt x="81616" y="216266"/>
                  </a:lnTo>
                  <a:lnTo>
                    <a:pt x="110011" y="177911"/>
                  </a:lnTo>
                  <a:lnTo>
                    <a:pt x="142280" y="142280"/>
                  </a:lnTo>
                  <a:lnTo>
                    <a:pt x="177911" y="110010"/>
                  </a:lnTo>
                  <a:lnTo>
                    <a:pt x="216266" y="81615"/>
                  </a:lnTo>
                  <a:lnTo>
                    <a:pt x="257028" y="57227"/>
                  </a:lnTo>
                  <a:lnTo>
                    <a:pt x="299877" y="36977"/>
                  </a:lnTo>
                  <a:lnTo>
                    <a:pt x="344494" y="20997"/>
                  </a:lnTo>
                  <a:lnTo>
                    <a:pt x="390562" y="9420"/>
                  </a:lnTo>
                  <a:lnTo>
                    <a:pt x="437762" y="2377"/>
                  </a:lnTo>
                  <a:lnTo>
                    <a:pt x="485774" y="0"/>
                  </a:lnTo>
                  <a:lnTo>
                    <a:pt x="8041999" y="0"/>
                  </a:lnTo>
                  <a:lnTo>
                    <a:pt x="8090012" y="2377"/>
                  </a:lnTo>
                  <a:lnTo>
                    <a:pt x="8137211" y="9420"/>
                  </a:lnTo>
                  <a:lnTo>
                    <a:pt x="8183279" y="20997"/>
                  </a:lnTo>
                  <a:lnTo>
                    <a:pt x="8227897" y="36977"/>
                  </a:lnTo>
                  <a:lnTo>
                    <a:pt x="8270746" y="57227"/>
                  </a:lnTo>
                  <a:lnTo>
                    <a:pt x="8311507" y="81615"/>
                  </a:lnTo>
                  <a:lnTo>
                    <a:pt x="8349863" y="110010"/>
                  </a:lnTo>
                  <a:lnTo>
                    <a:pt x="8385495" y="142280"/>
                  </a:lnTo>
                  <a:lnTo>
                    <a:pt x="8417764" y="177911"/>
                  </a:lnTo>
                  <a:lnTo>
                    <a:pt x="8446158" y="216266"/>
                  </a:lnTo>
                  <a:lnTo>
                    <a:pt x="8470547" y="257028"/>
                  </a:lnTo>
                  <a:lnTo>
                    <a:pt x="8490797" y="299876"/>
                  </a:lnTo>
                  <a:lnTo>
                    <a:pt x="8506777" y="344494"/>
                  </a:lnTo>
                  <a:lnTo>
                    <a:pt x="8518354" y="390562"/>
                  </a:lnTo>
                  <a:lnTo>
                    <a:pt x="8525397" y="437762"/>
                  </a:lnTo>
                  <a:lnTo>
                    <a:pt x="8527774" y="485774"/>
                  </a:lnTo>
                  <a:lnTo>
                    <a:pt x="8527774" y="4357269"/>
                  </a:lnTo>
                  <a:lnTo>
                    <a:pt x="8525397" y="4405282"/>
                  </a:lnTo>
                  <a:lnTo>
                    <a:pt x="8518354" y="4452481"/>
                  </a:lnTo>
                  <a:lnTo>
                    <a:pt x="8506777" y="4498549"/>
                  </a:lnTo>
                  <a:lnTo>
                    <a:pt x="8490797" y="4543167"/>
                  </a:lnTo>
                  <a:lnTo>
                    <a:pt x="8470547" y="4586016"/>
                  </a:lnTo>
                  <a:lnTo>
                    <a:pt x="8446158" y="4626777"/>
                  </a:lnTo>
                  <a:lnTo>
                    <a:pt x="8417764" y="4665133"/>
                  </a:lnTo>
                  <a:lnTo>
                    <a:pt x="8385495" y="4700764"/>
                  </a:lnTo>
                  <a:lnTo>
                    <a:pt x="8349863" y="4733033"/>
                  </a:lnTo>
                  <a:lnTo>
                    <a:pt x="8311507" y="4761428"/>
                  </a:lnTo>
                  <a:lnTo>
                    <a:pt x="8270746" y="4785817"/>
                  </a:lnTo>
                  <a:lnTo>
                    <a:pt x="8227897" y="4806067"/>
                  </a:lnTo>
                  <a:lnTo>
                    <a:pt x="8183279" y="4822046"/>
                  </a:lnTo>
                  <a:lnTo>
                    <a:pt x="8137211" y="4833624"/>
                  </a:lnTo>
                  <a:lnTo>
                    <a:pt x="8090012" y="4840667"/>
                  </a:lnTo>
                  <a:lnTo>
                    <a:pt x="8041999" y="4843044"/>
                  </a:lnTo>
                  <a:close/>
                </a:path>
              </a:pathLst>
            </a:custGeom>
            <a:solidFill>
              <a:srgbClr val="2E572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377994" y="7463415"/>
              <a:ext cx="2714624" cy="2714624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35245" y="164881"/>
            <a:ext cx="6625590" cy="64579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b="0">
                <a:latin typeface="Arial"/>
                <a:cs typeface="Arial"/>
              </a:rPr>
              <a:t>Join</a:t>
            </a:r>
            <a:r>
              <a:rPr dirty="0" spc="55" b="0">
                <a:latin typeface="Arial"/>
                <a:cs typeface="Arial"/>
              </a:rPr>
              <a:t> </a:t>
            </a:r>
            <a:r>
              <a:rPr dirty="0" b="0">
                <a:latin typeface="Arial"/>
                <a:cs typeface="Arial"/>
              </a:rPr>
              <a:t>us</a:t>
            </a:r>
            <a:r>
              <a:rPr dirty="0" spc="50" b="0">
                <a:latin typeface="Arial"/>
                <a:cs typeface="Arial"/>
              </a:rPr>
              <a:t> </a:t>
            </a:r>
            <a:r>
              <a:rPr dirty="0" spc="430" b="0">
                <a:latin typeface="Arial"/>
                <a:cs typeface="Arial"/>
              </a:rPr>
              <a:t>for</a:t>
            </a:r>
            <a:r>
              <a:rPr dirty="0" spc="-170" b="0">
                <a:latin typeface="Arial"/>
                <a:cs typeface="Arial"/>
              </a:rPr>
              <a:t> </a:t>
            </a:r>
            <a:r>
              <a:rPr dirty="0"/>
              <a:t>Spring</a:t>
            </a:r>
            <a:r>
              <a:rPr dirty="0" spc="-170"/>
              <a:t> </a:t>
            </a:r>
            <a:r>
              <a:rPr dirty="0" spc="305"/>
              <a:t>Quarter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941177" y="629241"/>
            <a:ext cx="7539355" cy="3628390"/>
          </a:xfrm>
          <a:prstGeom prst="rect">
            <a:avLst/>
          </a:prstGeom>
        </p:spPr>
        <p:txBody>
          <a:bodyPr wrap="square" lIns="0" tIns="102870" rIns="0" bIns="0" rtlCol="0" vert="horz">
            <a:spAutoFit/>
          </a:bodyPr>
          <a:lstStyle/>
          <a:p>
            <a:pPr algn="ctr" marR="316865">
              <a:lnSpc>
                <a:spcPct val="100000"/>
              </a:lnSpc>
              <a:spcBef>
                <a:spcPts val="810"/>
              </a:spcBef>
            </a:pPr>
            <a:r>
              <a:rPr dirty="0" sz="4050" spc="75">
                <a:solidFill>
                  <a:srgbClr val="598E49"/>
                </a:solidFill>
                <a:latin typeface="Arial"/>
                <a:cs typeface="Arial"/>
              </a:rPr>
              <a:t>2025!</a:t>
            </a:r>
            <a:endParaRPr sz="4050">
              <a:latin typeface="Arial"/>
              <a:cs typeface="Arial"/>
            </a:endParaRPr>
          </a:p>
          <a:p>
            <a:pPr algn="ctr" marL="12700" marR="5080">
              <a:lnSpc>
                <a:spcPct val="78600"/>
              </a:lnSpc>
              <a:spcBef>
                <a:spcPts val="2995"/>
              </a:spcBef>
            </a:pPr>
            <a:r>
              <a:rPr dirty="0" sz="7000" spc="245" b="1">
                <a:solidFill>
                  <a:srgbClr val="598E49"/>
                </a:solidFill>
                <a:latin typeface="Arial"/>
                <a:cs typeface="Arial"/>
              </a:rPr>
              <a:t>UCR</a:t>
            </a:r>
            <a:r>
              <a:rPr dirty="0" sz="7000" spc="-395" b="1">
                <a:solidFill>
                  <a:srgbClr val="598E49"/>
                </a:solidFill>
                <a:latin typeface="Arial"/>
                <a:cs typeface="Arial"/>
              </a:rPr>
              <a:t> </a:t>
            </a:r>
            <a:r>
              <a:rPr dirty="0" sz="7000" spc="140" b="1">
                <a:solidFill>
                  <a:srgbClr val="598E49"/>
                </a:solidFill>
                <a:latin typeface="Arial"/>
                <a:cs typeface="Arial"/>
              </a:rPr>
              <a:t>Latinx</a:t>
            </a:r>
            <a:r>
              <a:rPr dirty="0" sz="7000" spc="-390" b="1">
                <a:solidFill>
                  <a:srgbClr val="598E49"/>
                </a:solidFill>
                <a:latin typeface="Arial"/>
                <a:cs typeface="Arial"/>
              </a:rPr>
              <a:t> </a:t>
            </a:r>
            <a:r>
              <a:rPr dirty="0" sz="7000" spc="250" b="1">
                <a:solidFill>
                  <a:srgbClr val="598E49"/>
                </a:solidFill>
                <a:latin typeface="Arial"/>
                <a:cs typeface="Arial"/>
              </a:rPr>
              <a:t>&amp;</a:t>
            </a:r>
            <a:r>
              <a:rPr dirty="0" sz="7000" spc="-390" b="1">
                <a:solidFill>
                  <a:srgbClr val="598E49"/>
                </a:solidFill>
                <a:latin typeface="Arial"/>
                <a:cs typeface="Arial"/>
              </a:rPr>
              <a:t> </a:t>
            </a:r>
            <a:r>
              <a:rPr dirty="0" sz="7000" spc="370" b="1">
                <a:solidFill>
                  <a:srgbClr val="598E49"/>
                </a:solidFill>
                <a:latin typeface="Arial"/>
                <a:cs typeface="Arial"/>
              </a:rPr>
              <a:t>the </a:t>
            </a:r>
            <a:r>
              <a:rPr dirty="0" sz="7000" spc="80" b="1">
                <a:solidFill>
                  <a:srgbClr val="598E49"/>
                </a:solidFill>
                <a:latin typeface="Arial"/>
                <a:cs typeface="Arial"/>
              </a:rPr>
              <a:t>Environment </a:t>
            </a:r>
            <a:r>
              <a:rPr dirty="0" sz="7000" spc="155" b="1">
                <a:solidFill>
                  <a:srgbClr val="598E49"/>
                </a:solidFill>
                <a:latin typeface="Arial"/>
                <a:cs typeface="Arial"/>
              </a:rPr>
              <a:t>Seminar</a:t>
            </a:r>
            <a:endParaRPr sz="7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314506" y="259695"/>
            <a:ext cx="6933565" cy="1301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7505" marR="5080" indent="-345440">
              <a:lnSpc>
                <a:spcPct val="116300"/>
              </a:lnSpc>
              <a:spcBef>
                <a:spcPts val="100"/>
              </a:spcBef>
            </a:pPr>
            <a:r>
              <a:rPr dirty="0" sz="3600" b="1">
                <a:solidFill>
                  <a:srgbClr val="FFFDF2"/>
                </a:solidFill>
                <a:latin typeface="Arial"/>
                <a:cs typeface="Arial"/>
              </a:rPr>
              <a:t>SOCIETY,</a:t>
            </a:r>
            <a:r>
              <a:rPr dirty="0" sz="3600" spc="-80" b="1">
                <a:solidFill>
                  <a:srgbClr val="FFFDF2"/>
                </a:solidFill>
                <a:latin typeface="Arial"/>
                <a:cs typeface="Arial"/>
              </a:rPr>
              <a:t> </a:t>
            </a:r>
            <a:r>
              <a:rPr dirty="0" sz="3600" spc="70" b="1">
                <a:solidFill>
                  <a:srgbClr val="FFFDF2"/>
                </a:solidFill>
                <a:latin typeface="Arial"/>
                <a:cs typeface="Arial"/>
              </a:rPr>
              <a:t>ENVIRONMENT</a:t>
            </a:r>
            <a:r>
              <a:rPr dirty="0" sz="3600" spc="-85" b="1">
                <a:solidFill>
                  <a:srgbClr val="FFFDF2"/>
                </a:solidFill>
                <a:latin typeface="Arial"/>
                <a:cs typeface="Arial"/>
              </a:rPr>
              <a:t> </a:t>
            </a:r>
            <a:r>
              <a:rPr dirty="0" sz="3600" spc="65" b="1">
                <a:solidFill>
                  <a:srgbClr val="FFFDF2"/>
                </a:solidFill>
                <a:latin typeface="Arial"/>
                <a:cs typeface="Arial"/>
              </a:rPr>
              <a:t>AND </a:t>
            </a:r>
            <a:r>
              <a:rPr dirty="0" sz="3600" spc="-80" b="1">
                <a:solidFill>
                  <a:srgbClr val="FFFDF2"/>
                </a:solidFill>
                <a:latin typeface="Arial"/>
                <a:cs typeface="Arial"/>
              </a:rPr>
              <a:t>HEALTH</a:t>
            </a:r>
            <a:r>
              <a:rPr dirty="0" sz="3600" spc="-175" b="1">
                <a:solidFill>
                  <a:srgbClr val="FFFDF2"/>
                </a:solidFill>
                <a:latin typeface="Arial"/>
                <a:cs typeface="Arial"/>
              </a:rPr>
              <a:t> </a:t>
            </a:r>
            <a:r>
              <a:rPr dirty="0" sz="3600" b="1">
                <a:solidFill>
                  <a:srgbClr val="FFFDF2"/>
                </a:solidFill>
                <a:latin typeface="Arial"/>
                <a:cs typeface="Arial"/>
              </a:rPr>
              <a:t>EQUITY</a:t>
            </a:r>
            <a:r>
              <a:rPr dirty="0" sz="3600" spc="-175" b="1">
                <a:solidFill>
                  <a:srgbClr val="FFFDF2"/>
                </a:solidFill>
                <a:latin typeface="Arial"/>
                <a:cs typeface="Arial"/>
              </a:rPr>
              <a:t> </a:t>
            </a:r>
            <a:r>
              <a:rPr dirty="0" sz="3600" spc="-190" b="1">
                <a:solidFill>
                  <a:srgbClr val="FFFDF2"/>
                </a:solidFill>
                <a:latin typeface="Arial"/>
                <a:cs typeface="Arial"/>
              </a:rPr>
              <a:t>(SEHE</a:t>
            </a:r>
            <a:r>
              <a:rPr dirty="0" sz="3600" spc="-175" b="1">
                <a:solidFill>
                  <a:srgbClr val="FFFDF2"/>
                </a:solidFill>
                <a:latin typeface="Arial"/>
                <a:cs typeface="Arial"/>
              </a:rPr>
              <a:t> </a:t>
            </a:r>
            <a:r>
              <a:rPr dirty="0" sz="3600" spc="50" b="1">
                <a:solidFill>
                  <a:srgbClr val="FFFDF2"/>
                </a:solidFill>
                <a:latin typeface="Arial"/>
                <a:cs typeface="Arial"/>
              </a:rPr>
              <a:t>190).</a:t>
            </a:r>
            <a:endParaRPr sz="3600">
              <a:latin typeface="Arial"/>
              <a:cs typeface="Arial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9360327" y="7315985"/>
            <a:ext cx="5801360" cy="2374265"/>
          </a:xfrm>
          <a:custGeom>
            <a:avLst/>
            <a:gdLst/>
            <a:ahLst/>
            <a:cxnLst/>
            <a:rect l="l" t="t" r="r" b="b"/>
            <a:pathLst>
              <a:path w="5801359" h="2374265">
                <a:moveTo>
                  <a:pt x="5315566" y="2373713"/>
                </a:moveTo>
                <a:lnTo>
                  <a:pt x="485774" y="2373713"/>
                </a:lnTo>
                <a:lnTo>
                  <a:pt x="437762" y="2371336"/>
                </a:lnTo>
                <a:lnTo>
                  <a:pt x="390562" y="2364293"/>
                </a:lnTo>
                <a:lnTo>
                  <a:pt x="344494" y="2352715"/>
                </a:lnTo>
                <a:lnTo>
                  <a:pt x="299876" y="2336735"/>
                </a:lnTo>
                <a:lnTo>
                  <a:pt x="257028" y="2316485"/>
                </a:lnTo>
                <a:lnTo>
                  <a:pt x="216266" y="2292097"/>
                </a:lnTo>
                <a:lnTo>
                  <a:pt x="177911" y="2263702"/>
                </a:lnTo>
                <a:lnTo>
                  <a:pt x="142280" y="2231432"/>
                </a:lnTo>
                <a:lnTo>
                  <a:pt x="110010" y="2195801"/>
                </a:lnTo>
                <a:lnTo>
                  <a:pt x="81615" y="2157446"/>
                </a:lnTo>
                <a:lnTo>
                  <a:pt x="57227" y="2116684"/>
                </a:lnTo>
                <a:lnTo>
                  <a:pt x="36977" y="2073836"/>
                </a:lnTo>
                <a:lnTo>
                  <a:pt x="20997" y="2029218"/>
                </a:lnTo>
                <a:lnTo>
                  <a:pt x="9420" y="1983150"/>
                </a:lnTo>
                <a:lnTo>
                  <a:pt x="2377" y="1935951"/>
                </a:lnTo>
                <a:lnTo>
                  <a:pt x="0" y="1887938"/>
                </a:lnTo>
                <a:lnTo>
                  <a:pt x="0" y="485774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6"/>
                </a:lnTo>
                <a:lnTo>
                  <a:pt x="57227" y="257028"/>
                </a:lnTo>
                <a:lnTo>
                  <a:pt x="81615" y="216266"/>
                </a:lnTo>
                <a:lnTo>
                  <a:pt x="110010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6"/>
                </a:lnTo>
                <a:lnTo>
                  <a:pt x="257028" y="57227"/>
                </a:lnTo>
                <a:lnTo>
                  <a:pt x="299876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4" y="0"/>
                </a:lnTo>
                <a:lnTo>
                  <a:pt x="5315566" y="0"/>
                </a:lnTo>
                <a:lnTo>
                  <a:pt x="5363579" y="2377"/>
                </a:lnTo>
                <a:lnTo>
                  <a:pt x="5410778" y="9420"/>
                </a:lnTo>
                <a:lnTo>
                  <a:pt x="5456846" y="20997"/>
                </a:lnTo>
                <a:lnTo>
                  <a:pt x="5501464" y="36977"/>
                </a:lnTo>
                <a:lnTo>
                  <a:pt x="5544313" y="57227"/>
                </a:lnTo>
                <a:lnTo>
                  <a:pt x="5585075" y="81616"/>
                </a:lnTo>
                <a:lnTo>
                  <a:pt x="5623430" y="110010"/>
                </a:lnTo>
                <a:lnTo>
                  <a:pt x="5659061" y="142280"/>
                </a:lnTo>
                <a:lnTo>
                  <a:pt x="5691331" y="177911"/>
                </a:lnTo>
                <a:lnTo>
                  <a:pt x="5719725" y="216266"/>
                </a:lnTo>
                <a:lnTo>
                  <a:pt x="5744114" y="257028"/>
                </a:lnTo>
                <a:lnTo>
                  <a:pt x="5764364" y="299876"/>
                </a:lnTo>
                <a:lnTo>
                  <a:pt x="5780343" y="344494"/>
                </a:lnTo>
                <a:lnTo>
                  <a:pt x="5791921" y="390562"/>
                </a:lnTo>
                <a:lnTo>
                  <a:pt x="5798964" y="437762"/>
                </a:lnTo>
                <a:lnTo>
                  <a:pt x="5801341" y="485774"/>
                </a:lnTo>
                <a:lnTo>
                  <a:pt x="5801341" y="1887938"/>
                </a:lnTo>
                <a:lnTo>
                  <a:pt x="5798964" y="1935951"/>
                </a:lnTo>
                <a:lnTo>
                  <a:pt x="5791921" y="1983150"/>
                </a:lnTo>
                <a:lnTo>
                  <a:pt x="5780343" y="2029218"/>
                </a:lnTo>
                <a:lnTo>
                  <a:pt x="5764364" y="2073836"/>
                </a:lnTo>
                <a:lnTo>
                  <a:pt x="5744114" y="2116684"/>
                </a:lnTo>
                <a:lnTo>
                  <a:pt x="5719725" y="2157446"/>
                </a:lnTo>
                <a:lnTo>
                  <a:pt x="5691331" y="2195801"/>
                </a:lnTo>
                <a:lnTo>
                  <a:pt x="5659061" y="2231432"/>
                </a:lnTo>
                <a:lnTo>
                  <a:pt x="5623430" y="2263702"/>
                </a:lnTo>
                <a:lnTo>
                  <a:pt x="5585075" y="2292097"/>
                </a:lnTo>
                <a:lnTo>
                  <a:pt x="5544313" y="2316485"/>
                </a:lnTo>
                <a:lnTo>
                  <a:pt x="5501464" y="2336735"/>
                </a:lnTo>
                <a:lnTo>
                  <a:pt x="5456846" y="2352715"/>
                </a:lnTo>
                <a:lnTo>
                  <a:pt x="5410778" y="2364293"/>
                </a:lnTo>
                <a:lnTo>
                  <a:pt x="5363579" y="2371336"/>
                </a:lnTo>
                <a:lnTo>
                  <a:pt x="5315566" y="2373713"/>
                </a:lnTo>
                <a:close/>
              </a:path>
            </a:pathLst>
          </a:custGeom>
          <a:solidFill>
            <a:srgbClr val="F5F1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9571256" y="2170621"/>
            <a:ext cx="8013700" cy="73882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5585" marR="5080">
              <a:lnSpc>
                <a:spcPct val="115900"/>
              </a:lnSpc>
              <a:spcBef>
                <a:spcPts val="95"/>
              </a:spcBef>
            </a:pPr>
            <a:r>
              <a:rPr dirty="0" sz="2750" spc="50" b="1">
                <a:solidFill>
                  <a:srgbClr val="FFFFFF"/>
                </a:solidFill>
                <a:latin typeface="Arial"/>
                <a:cs typeface="Arial"/>
              </a:rPr>
              <a:t>Description:</a:t>
            </a:r>
            <a:r>
              <a:rPr dirty="0" sz="275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dirty="0" sz="275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00" b="1">
                <a:solidFill>
                  <a:srgbClr val="FFFFFF"/>
                </a:solidFill>
                <a:latin typeface="Arial"/>
                <a:cs typeface="Arial"/>
              </a:rPr>
              <a:t>seminar</a:t>
            </a:r>
            <a:r>
              <a:rPr dirty="0" sz="275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10" b="1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dirty="0" sz="275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 b="1">
                <a:solidFill>
                  <a:srgbClr val="FFFFFF"/>
                </a:solidFill>
                <a:latin typeface="Arial"/>
                <a:cs typeface="Arial"/>
              </a:rPr>
              <a:t>showcase </a:t>
            </a:r>
            <a:r>
              <a:rPr dirty="0" sz="2750" spc="70" b="1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dirty="0" sz="275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1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75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advocacy</a:t>
            </a:r>
            <a:r>
              <a:rPr dirty="0" sz="275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50" b="1">
                <a:solidFill>
                  <a:srgbClr val="FFFFFF"/>
                </a:solidFill>
                <a:latin typeface="Arial"/>
                <a:cs typeface="Arial"/>
              </a:rPr>
              <a:t>work</a:t>
            </a:r>
            <a:r>
              <a:rPr dirty="0" sz="275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55" b="1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275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25" b="1">
                <a:solidFill>
                  <a:srgbClr val="FFFFFF"/>
                </a:solidFill>
                <a:latin typeface="Arial"/>
                <a:cs typeface="Arial"/>
              </a:rPr>
              <a:t>UCR </a:t>
            </a:r>
            <a:r>
              <a:rPr dirty="0" sz="2750" spc="60" b="1">
                <a:solidFill>
                  <a:srgbClr val="FFFFFF"/>
                </a:solidFill>
                <a:latin typeface="Arial"/>
                <a:cs typeface="Arial"/>
              </a:rPr>
              <a:t>researchers</a:t>
            </a:r>
            <a:r>
              <a:rPr dirty="0" sz="275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1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75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local</a:t>
            </a:r>
            <a:r>
              <a:rPr dirty="0" sz="275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20" b="1">
                <a:solidFill>
                  <a:srgbClr val="FFFFFF"/>
                </a:solidFill>
                <a:latin typeface="Arial"/>
                <a:cs typeface="Arial"/>
              </a:rPr>
              <a:t>community</a:t>
            </a:r>
            <a:r>
              <a:rPr dirty="0" sz="275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70" b="1">
                <a:solidFill>
                  <a:srgbClr val="FFFFFF"/>
                </a:solidFill>
                <a:latin typeface="Arial"/>
                <a:cs typeface="Arial"/>
              </a:rPr>
              <a:t>leaders</a:t>
            </a:r>
            <a:r>
              <a:rPr dirty="0" sz="275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55" b="1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dirty="0" sz="2750" spc="125" b="1">
                <a:solidFill>
                  <a:srgbClr val="FFFFFF"/>
                </a:solidFill>
                <a:latin typeface="Arial"/>
                <a:cs typeface="Arial"/>
              </a:rPr>
              <a:t>environmental</a:t>
            </a:r>
            <a:r>
              <a:rPr dirty="0" sz="275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issues</a:t>
            </a:r>
            <a:r>
              <a:rPr dirty="0" sz="275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204" b="1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dirty="0" sz="275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14" b="1">
                <a:solidFill>
                  <a:srgbClr val="FFFFFF"/>
                </a:solidFill>
                <a:latin typeface="Arial"/>
                <a:cs typeface="Arial"/>
              </a:rPr>
              <a:t>impact</a:t>
            </a:r>
            <a:r>
              <a:rPr dirty="0" sz="275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85" b="1">
                <a:solidFill>
                  <a:srgbClr val="FFFFFF"/>
                </a:solidFill>
                <a:latin typeface="Arial"/>
                <a:cs typeface="Arial"/>
              </a:rPr>
              <a:t>Latinx </a:t>
            </a:r>
            <a:r>
              <a:rPr dirty="0" sz="2750" spc="80" b="1">
                <a:solidFill>
                  <a:srgbClr val="FFFFFF"/>
                </a:solidFill>
                <a:latin typeface="Arial"/>
                <a:cs typeface="Arial"/>
              </a:rPr>
              <a:t>communities.</a:t>
            </a:r>
            <a:endParaRPr sz="2750">
              <a:latin typeface="Arial"/>
              <a:cs typeface="Arial"/>
            </a:endParaRPr>
          </a:p>
          <a:p>
            <a:pPr marL="235585" marR="110489">
              <a:lnSpc>
                <a:spcPct val="115900"/>
              </a:lnSpc>
            </a:pPr>
            <a:r>
              <a:rPr dirty="0" sz="2750" spc="55" b="1">
                <a:solidFill>
                  <a:srgbClr val="FFFFFF"/>
                </a:solidFill>
                <a:latin typeface="Arial"/>
                <a:cs typeface="Arial"/>
              </a:rPr>
              <a:t>Themes</a:t>
            </a:r>
            <a:r>
              <a:rPr dirty="0" sz="275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65" b="1">
                <a:solidFill>
                  <a:srgbClr val="FFFFFF"/>
                </a:solidFill>
                <a:latin typeface="Arial"/>
                <a:cs typeface="Arial"/>
              </a:rPr>
              <a:t>include</a:t>
            </a:r>
            <a:r>
              <a:rPr dirty="0" sz="275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25" b="1">
                <a:solidFill>
                  <a:srgbClr val="FFFFFF"/>
                </a:solidFill>
                <a:latin typeface="Arial"/>
                <a:cs typeface="Arial"/>
              </a:rPr>
              <a:t>environmental</a:t>
            </a:r>
            <a:r>
              <a:rPr dirty="0" sz="275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14" b="1">
                <a:solidFill>
                  <a:srgbClr val="FFFFFF"/>
                </a:solidFill>
                <a:latin typeface="Arial"/>
                <a:cs typeface="Arial"/>
              </a:rPr>
              <a:t>law,</a:t>
            </a:r>
            <a:r>
              <a:rPr dirty="0" sz="275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05" b="1">
                <a:solidFill>
                  <a:srgbClr val="FFFFFF"/>
                </a:solidFill>
                <a:latin typeface="Arial"/>
                <a:cs typeface="Arial"/>
              </a:rPr>
              <a:t>climate </a:t>
            </a:r>
            <a:r>
              <a:rPr dirty="0" sz="2750" spc="110" b="1">
                <a:solidFill>
                  <a:srgbClr val="FFFFFF"/>
                </a:solidFill>
                <a:latin typeface="Arial"/>
                <a:cs typeface="Arial"/>
              </a:rPr>
              <a:t>anxiety,</a:t>
            </a:r>
            <a:r>
              <a:rPr dirty="0" sz="275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60" b="1">
                <a:solidFill>
                  <a:srgbClr val="FFFFFF"/>
                </a:solidFill>
                <a:latin typeface="Arial"/>
                <a:cs typeface="Arial"/>
              </a:rPr>
              <a:t>methane</a:t>
            </a:r>
            <a:r>
              <a:rPr dirty="0" sz="275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45" b="1">
                <a:solidFill>
                  <a:srgbClr val="FFFFFF"/>
                </a:solidFill>
                <a:latin typeface="Arial"/>
                <a:cs typeface="Arial"/>
              </a:rPr>
              <a:t>emission,</a:t>
            </a:r>
            <a:r>
              <a:rPr dirty="0" sz="275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1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75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75" b="1">
                <a:solidFill>
                  <a:srgbClr val="FFFFFF"/>
                </a:solidFill>
                <a:latin typeface="Arial"/>
                <a:cs typeface="Arial"/>
              </a:rPr>
              <a:t>more!</a:t>
            </a:r>
            <a:endParaRPr sz="2750">
              <a:latin typeface="Arial"/>
              <a:cs typeface="Arial"/>
            </a:endParaRPr>
          </a:p>
          <a:p>
            <a:pPr marL="235585" marR="261620">
              <a:lnSpc>
                <a:spcPct val="115900"/>
              </a:lnSpc>
            </a:pPr>
            <a:r>
              <a:rPr dirty="0" sz="2750" spc="65" b="1">
                <a:solidFill>
                  <a:srgbClr val="FFFFFF"/>
                </a:solidFill>
                <a:latin typeface="Arial"/>
                <a:cs typeface="Arial"/>
              </a:rPr>
              <a:t>Students</a:t>
            </a:r>
            <a:r>
              <a:rPr dirty="0" sz="27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40" b="1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dirty="0" sz="27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choose</a:t>
            </a:r>
            <a:r>
              <a:rPr dirty="0" sz="27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5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7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95" b="1">
                <a:solidFill>
                  <a:srgbClr val="FFFFFF"/>
                </a:solidFill>
                <a:latin typeface="Arial"/>
                <a:cs typeface="Arial"/>
              </a:rPr>
              <a:t>enroll</a:t>
            </a:r>
            <a:r>
              <a:rPr dirty="0" sz="27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2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7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1-2</a:t>
            </a:r>
            <a:r>
              <a:rPr dirty="0" sz="27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80" b="1">
                <a:solidFill>
                  <a:srgbClr val="FFFFFF"/>
                </a:solidFill>
                <a:latin typeface="Arial"/>
                <a:cs typeface="Arial"/>
              </a:rPr>
              <a:t>units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course</a:t>
            </a:r>
            <a:r>
              <a:rPr dirty="0" sz="275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95" b="1">
                <a:solidFill>
                  <a:srgbClr val="FFFFFF"/>
                </a:solidFill>
                <a:latin typeface="Arial"/>
                <a:cs typeface="Arial"/>
              </a:rPr>
              <a:t>credit</a:t>
            </a:r>
            <a:r>
              <a:rPr dirty="0" sz="275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105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75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 b="1">
                <a:solidFill>
                  <a:srgbClr val="FFFFFF"/>
                </a:solidFill>
                <a:latin typeface="Arial"/>
                <a:cs typeface="Arial"/>
              </a:rPr>
              <a:t>SEHE190.</a:t>
            </a:r>
            <a:endParaRPr sz="2750">
              <a:latin typeface="Arial"/>
              <a:cs typeface="Arial"/>
            </a:endParaRPr>
          </a:p>
          <a:p>
            <a:pPr marL="6353175">
              <a:lnSpc>
                <a:spcPct val="100000"/>
              </a:lnSpc>
              <a:spcBef>
                <a:spcPts val="2620"/>
              </a:spcBef>
            </a:pPr>
            <a:r>
              <a:rPr dirty="0" sz="2750" spc="65" b="1">
                <a:solidFill>
                  <a:srgbClr val="FFFFFF"/>
                </a:solidFill>
                <a:latin typeface="Arial"/>
                <a:cs typeface="Arial"/>
              </a:rPr>
              <a:t>Website</a:t>
            </a:r>
            <a:endParaRPr sz="2750">
              <a:latin typeface="Arial"/>
              <a:cs typeface="Arial"/>
            </a:endParaRPr>
          </a:p>
          <a:p>
            <a:pPr marL="12700" marR="4044315">
              <a:lnSpc>
                <a:spcPct val="116700"/>
              </a:lnSpc>
              <a:spcBef>
                <a:spcPts val="835"/>
              </a:spcBef>
            </a:pPr>
            <a:r>
              <a:rPr dirty="0" sz="3000" b="1">
                <a:solidFill>
                  <a:srgbClr val="2E5720"/>
                </a:solidFill>
                <a:latin typeface="Arial"/>
                <a:cs typeface="Arial"/>
              </a:rPr>
              <a:t>Follow</a:t>
            </a:r>
            <a:r>
              <a:rPr dirty="0" sz="3000" spc="45" b="1">
                <a:solidFill>
                  <a:srgbClr val="2E5720"/>
                </a:solidFill>
                <a:latin typeface="Arial"/>
                <a:cs typeface="Arial"/>
              </a:rPr>
              <a:t> </a:t>
            </a:r>
            <a:r>
              <a:rPr dirty="0" sz="3000" spc="110" b="1">
                <a:solidFill>
                  <a:srgbClr val="2E5720"/>
                </a:solidFill>
                <a:latin typeface="Arial"/>
                <a:cs typeface="Arial"/>
              </a:rPr>
              <a:t>Instagram</a:t>
            </a:r>
            <a:r>
              <a:rPr dirty="0" sz="3000" spc="45" b="1">
                <a:solidFill>
                  <a:srgbClr val="2E5720"/>
                </a:solidFill>
                <a:latin typeface="Arial"/>
                <a:cs typeface="Arial"/>
              </a:rPr>
              <a:t> </a:t>
            </a:r>
            <a:r>
              <a:rPr dirty="0" sz="3000" spc="95" b="1">
                <a:solidFill>
                  <a:srgbClr val="2E5720"/>
                </a:solidFill>
                <a:latin typeface="Arial"/>
                <a:cs typeface="Arial"/>
              </a:rPr>
              <a:t>for </a:t>
            </a:r>
            <a:r>
              <a:rPr dirty="0" sz="3000" spc="50" b="1">
                <a:solidFill>
                  <a:srgbClr val="2E5720"/>
                </a:solidFill>
                <a:latin typeface="Arial"/>
                <a:cs typeface="Arial"/>
              </a:rPr>
              <a:t>updates:</a:t>
            </a:r>
            <a:endParaRPr sz="3000">
              <a:latin typeface="Arial"/>
              <a:cs typeface="Arial"/>
            </a:endParaRPr>
          </a:p>
          <a:p>
            <a:pPr marL="12700" marR="3449954">
              <a:lnSpc>
                <a:spcPts val="4200"/>
              </a:lnSpc>
              <a:spcBef>
                <a:spcPts val="100"/>
              </a:spcBef>
            </a:pPr>
            <a:r>
              <a:rPr dirty="0" sz="3000" spc="-10" b="1">
                <a:solidFill>
                  <a:srgbClr val="2E5720"/>
                </a:solidFill>
                <a:latin typeface="Arial"/>
                <a:cs typeface="Arial"/>
              </a:rPr>
              <a:t>@sehe_ucr </a:t>
            </a:r>
            <a:r>
              <a:rPr dirty="0" sz="3000" spc="100" b="1">
                <a:solidFill>
                  <a:srgbClr val="2E5720"/>
                </a:solidFill>
                <a:latin typeface="Arial"/>
                <a:cs typeface="Arial"/>
              </a:rPr>
              <a:t>@latinxenvironmentucr</a:t>
            </a:r>
            <a:endParaRPr sz="3000">
              <a:latin typeface="Arial"/>
              <a:cs typeface="Arial"/>
            </a:endParaRPr>
          </a:p>
        </p:txBody>
      </p:sp>
      <p:grpSp>
        <p:nvGrpSpPr>
          <p:cNvPr id="13" name="object 13" descr=""/>
          <p:cNvGrpSpPr/>
          <p:nvPr/>
        </p:nvGrpSpPr>
        <p:grpSpPr>
          <a:xfrm>
            <a:off x="6242937" y="8090414"/>
            <a:ext cx="2859405" cy="2197100"/>
            <a:chOff x="6242937" y="8090414"/>
            <a:chExt cx="2859405" cy="2197100"/>
          </a:xfrm>
        </p:grpSpPr>
        <p:sp>
          <p:nvSpPr>
            <p:cNvPr id="14" name="object 14" descr=""/>
            <p:cNvSpPr/>
            <p:nvPr/>
          </p:nvSpPr>
          <p:spPr>
            <a:xfrm>
              <a:off x="6242937" y="8090414"/>
              <a:ext cx="2859405" cy="2197100"/>
            </a:xfrm>
            <a:custGeom>
              <a:avLst/>
              <a:gdLst/>
              <a:ahLst/>
              <a:cxnLst/>
              <a:rect l="l" t="t" r="r" b="b"/>
              <a:pathLst>
                <a:path w="2859404" h="2197100">
                  <a:moveTo>
                    <a:pt x="1603704" y="188007"/>
                  </a:moveTo>
                  <a:lnTo>
                    <a:pt x="1193951" y="188007"/>
                  </a:lnTo>
                  <a:lnTo>
                    <a:pt x="1197981" y="187267"/>
                  </a:lnTo>
                  <a:lnTo>
                    <a:pt x="1389018" y="0"/>
                  </a:lnTo>
                  <a:lnTo>
                    <a:pt x="1396348" y="0"/>
                  </a:lnTo>
                  <a:lnTo>
                    <a:pt x="1603704" y="188007"/>
                  </a:lnTo>
                  <a:close/>
                </a:path>
                <a:path w="2859404" h="2197100">
                  <a:moveTo>
                    <a:pt x="1989275" y="292739"/>
                  </a:moveTo>
                  <a:lnTo>
                    <a:pt x="805742" y="292739"/>
                  </a:lnTo>
                  <a:lnTo>
                    <a:pt x="809728" y="290469"/>
                  </a:lnTo>
                  <a:lnTo>
                    <a:pt x="904487" y="65341"/>
                  </a:lnTo>
                  <a:lnTo>
                    <a:pt x="909993" y="63159"/>
                  </a:lnTo>
                  <a:lnTo>
                    <a:pt x="1193951" y="188007"/>
                  </a:lnTo>
                  <a:lnTo>
                    <a:pt x="1603704" y="188007"/>
                  </a:lnTo>
                  <a:lnTo>
                    <a:pt x="1605699" y="189816"/>
                  </a:lnTo>
                  <a:lnTo>
                    <a:pt x="1609729" y="190405"/>
                  </a:lnTo>
                  <a:lnTo>
                    <a:pt x="1940469" y="190405"/>
                  </a:lnTo>
                  <a:lnTo>
                    <a:pt x="1989275" y="292739"/>
                  </a:lnTo>
                  <a:close/>
                </a:path>
                <a:path w="2859404" h="2197100">
                  <a:moveTo>
                    <a:pt x="1940469" y="190405"/>
                  </a:moveTo>
                  <a:lnTo>
                    <a:pt x="1609729" y="190405"/>
                  </a:lnTo>
                  <a:lnTo>
                    <a:pt x="1875427" y="63159"/>
                  </a:lnTo>
                  <a:lnTo>
                    <a:pt x="1874993" y="63159"/>
                  </a:lnTo>
                  <a:lnTo>
                    <a:pt x="1880753" y="65194"/>
                  </a:lnTo>
                  <a:lnTo>
                    <a:pt x="1940469" y="190405"/>
                  </a:lnTo>
                  <a:close/>
                </a:path>
                <a:path w="2859404" h="2197100">
                  <a:moveTo>
                    <a:pt x="483512" y="1896820"/>
                  </a:moveTo>
                  <a:lnTo>
                    <a:pt x="478393" y="1892466"/>
                  </a:lnTo>
                  <a:lnTo>
                    <a:pt x="479180" y="1666902"/>
                  </a:lnTo>
                  <a:lnTo>
                    <a:pt x="479246" y="1647359"/>
                  </a:lnTo>
                  <a:lnTo>
                    <a:pt x="475667" y="1643378"/>
                  </a:lnTo>
                  <a:lnTo>
                    <a:pt x="167640" y="1611989"/>
                  </a:lnTo>
                  <a:lnTo>
                    <a:pt x="163862" y="1605184"/>
                  </a:lnTo>
                  <a:lnTo>
                    <a:pt x="274470" y="1377012"/>
                  </a:lnTo>
                  <a:lnTo>
                    <a:pt x="272220" y="1371211"/>
                  </a:lnTo>
                  <a:lnTo>
                    <a:pt x="0" y="1263160"/>
                  </a:lnTo>
                  <a:lnTo>
                    <a:pt x="0" y="1252784"/>
                  </a:lnTo>
                  <a:lnTo>
                    <a:pt x="204515" y="1069250"/>
                  </a:lnTo>
                  <a:lnTo>
                    <a:pt x="204393" y="1062646"/>
                  </a:lnTo>
                  <a:lnTo>
                    <a:pt x="0" y="892755"/>
                  </a:lnTo>
                  <a:lnTo>
                    <a:pt x="0" y="882613"/>
                  </a:lnTo>
                  <a:lnTo>
                    <a:pt x="278667" y="761576"/>
                  </a:lnTo>
                  <a:lnTo>
                    <a:pt x="280717" y="755624"/>
                  </a:lnTo>
                  <a:lnTo>
                    <a:pt x="164213" y="540871"/>
                  </a:lnTo>
                  <a:lnTo>
                    <a:pt x="167677" y="534090"/>
                  </a:lnTo>
                  <a:lnTo>
                    <a:pt x="167792" y="533865"/>
                  </a:lnTo>
                  <a:lnTo>
                    <a:pt x="487753" y="491817"/>
                  </a:lnTo>
                  <a:lnTo>
                    <a:pt x="491239" y="487610"/>
                  </a:lnTo>
                  <a:lnTo>
                    <a:pt x="478667" y="253755"/>
                  </a:lnTo>
                  <a:lnTo>
                    <a:pt x="483693" y="249107"/>
                  </a:lnTo>
                  <a:lnTo>
                    <a:pt x="805742" y="292739"/>
                  </a:lnTo>
                  <a:lnTo>
                    <a:pt x="1989275" y="292739"/>
                  </a:lnTo>
                  <a:lnTo>
                    <a:pt x="1991658" y="297735"/>
                  </a:lnTo>
                  <a:lnTo>
                    <a:pt x="1995663" y="299818"/>
                  </a:lnTo>
                  <a:lnTo>
                    <a:pt x="2306521" y="299818"/>
                  </a:lnTo>
                  <a:lnTo>
                    <a:pt x="2305893" y="487610"/>
                  </a:lnTo>
                  <a:lnTo>
                    <a:pt x="2305847" y="498706"/>
                  </a:lnTo>
                  <a:lnTo>
                    <a:pt x="2309436" y="502687"/>
                  </a:lnTo>
                  <a:lnTo>
                    <a:pt x="2617453" y="534090"/>
                  </a:lnTo>
                  <a:lnTo>
                    <a:pt x="2621243" y="540871"/>
                  </a:lnTo>
                  <a:lnTo>
                    <a:pt x="2510628" y="769053"/>
                  </a:lnTo>
                  <a:lnTo>
                    <a:pt x="2512883" y="774853"/>
                  </a:lnTo>
                  <a:lnTo>
                    <a:pt x="2785643" y="883125"/>
                  </a:lnTo>
                  <a:lnTo>
                    <a:pt x="2787124" y="891470"/>
                  </a:lnTo>
                  <a:lnTo>
                    <a:pt x="2580588" y="1076820"/>
                  </a:lnTo>
                  <a:lnTo>
                    <a:pt x="2580715" y="1083419"/>
                  </a:lnTo>
                  <a:lnTo>
                    <a:pt x="2786874" y="1254791"/>
                  </a:lnTo>
                  <a:lnTo>
                    <a:pt x="2785675" y="1263160"/>
                  </a:lnTo>
                  <a:lnTo>
                    <a:pt x="2506436" y="1384494"/>
                  </a:lnTo>
                  <a:lnTo>
                    <a:pt x="2504386" y="1390441"/>
                  </a:lnTo>
                  <a:lnTo>
                    <a:pt x="2620890" y="1605184"/>
                  </a:lnTo>
                  <a:lnTo>
                    <a:pt x="2617409" y="1611989"/>
                  </a:lnTo>
                  <a:lnTo>
                    <a:pt x="2617301" y="1612200"/>
                  </a:lnTo>
                  <a:lnTo>
                    <a:pt x="2293658" y="1654738"/>
                  </a:lnTo>
                  <a:lnTo>
                    <a:pt x="2294325" y="1666902"/>
                  </a:lnTo>
                  <a:lnTo>
                    <a:pt x="2374179" y="1843702"/>
                  </a:lnTo>
                  <a:lnTo>
                    <a:pt x="2379425" y="1845795"/>
                  </a:lnTo>
                  <a:lnTo>
                    <a:pt x="2698346" y="1845795"/>
                  </a:lnTo>
                  <a:lnTo>
                    <a:pt x="2698555" y="1846251"/>
                  </a:lnTo>
                  <a:lnTo>
                    <a:pt x="789410" y="1846251"/>
                  </a:lnTo>
                  <a:lnTo>
                    <a:pt x="483512" y="1896820"/>
                  </a:lnTo>
                  <a:close/>
                </a:path>
                <a:path w="2859404" h="2197100">
                  <a:moveTo>
                    <a:pt x="2306521" y="299818"/>
                  </a:moveTo>
                  <a:lnTo>
                    <a:pt x="1995663" y="299818"/>
                  </a:lnTo>
                  <a:lnTo>
                    <a:pt x="2301567" y="249245"/>
                  </a:lnTo>
                  <a:lnTo>
                    <a:pt x="2306676" y="253603"/>
                  </a:lnTo>
                  <a:lnTo>
                    <a:pt x="2306552" y="290469"/>
                  </a:lnTo>
                  <a:lnTo>
                    <a:pt x="2306521" y="299818"/>
                  </a:lnTo>
                  <a:close/>
                </a:path>
                <a:path w="2859404" h="2197100">
                  <a:moveTo>
                    <a:pt x="2698346" y="1845795"/>
                  </a:moveTo>
                  <a:lnTo>
                    <a:pt x="2379425" y="1845795"/>
                  </a:lnTo>
                  <a:lnTo>
                    <a:pt x="2644674" y="1738083"/>
                  </a:lnTo>
                  <a:lnTo>
                    <a:pt x="2649910" y="1740152"/>
                  </a:lnTo>
                  <a:lnTo>
                    <a:pt x="2698346" y="1845795"/>
                  </a:lnTo>
                  <a:close/>
                </a:path>
                <a:path w="2859404" h="2197100">
                  <a:moveTo>
                    <a:pt x="909861" y="2082823"/>
                  </a:moveTo>
                  <a:lnTo>
                    <a:pt x="904333" y="2080852"/>
                  </a:lnTo>
                  <a:lnTo>
                    <a:pt x="793421" y="1848335"/>
                  </a:lnTo>
                  <a:lnTo>
                    <a:pt x="789410" y="1846251"/>
                  </a:lnTo>
                  <a:lnTo>
                    <a:pt x="2698555" y="1846251"/>
                  </a:lnTo>
                  <a:lnTo>
                    <a:pt x="2701621" y="1852939"/>
                  </a:lnTo>
                  <a:lnTo>
                    <a:pt x="1976498" y="1852939"/>
                  </a:lnTo>
                  <a:lnTo>
                    <a:pt x="1933259" y="1955660"/>
                  </a:lnTo>
                  <a:lnTo>
                    <a:pt x="1175369" y="1955660"/>
                  </a:lnTo>
                  <a:lnTo>
                    <a:pt x="909861" y="2082823"/>
                  </a:lnTo>
                  <a:close/>
                </a:path>
                <a:path w="2859404" h="2197100">
                  <a:moveTo>
                    <a:pt x="2287889" y="2196584"/>
                  </a:moveTo>
                  <a:lnTo>
                    <a:pt x="2235046" y="2196584"/>
                  </a:lnTo>
                  <a:lnTo>
                    <a:pt x="1999743" y="1856101"/>
                  </a:lnTo>
                  <a:lnTo>
                    <a:pt x="1976498" y="1852939"/>
                  </a:lnTo>
                  <a:lnTo>
                    <a:pt x="2701621" y="1852939"/>
                  </a:lnTo>
                  <a:lnTo>
                    <a:pt x="2773458" y="2009622"/>
                  </a:lnTo>
                  <a:lnTo>
                    <a:pt x="2559539" y="2009622"/>
                  </a:lnTo>
                  <a:lnTo>
                    <a:pt x="2287889" y="2196584"/>
                  </a:lnTo>
                  <a:close/>
                </a:path>
                <a:path w="2859404" h="2197100">
                  <a:moveTo>
                    <a:pt x="1395260" y="2146884"/>
                  </a:moveTo>
                  <a:lnTo>
                    <a:pt x="1389591" y="2146884"/>
                  </a:lnTo>
                  <a:lnTo>
                    <a:pt x="1179394" y="1956249"/>
                  </a:lnTo>
                  <a:lnTo>
                    <a:pt x="1175369" y="1955660"/>
                  </a:lnTo>
                  <a:lnTo>
                    <a:pt x="1933259" y="1955660"/>
                  </a:lnTo>
                  <a:lnTo>
                    <a:pt x="1932250" y="1958058"/>
                  </a:lnTo>
                  <a:lnTo>
                    <a:pt x="1591128" y="1958058"/>
                  </a:lnTo>
                  <a:lnTo>
                    <a:pt x="1587097" y="1958798"/>
                  </a:lnTo>
                  <a:lnTo>
                    <a:pt x="1395260" y="2146884"/>
                  </a:lnTo>
                  <a:close/>
                </a:path>
                <a:path w="2859404" h="2197100">
                  <a:moveTo>
                    <a:pt x="1875316" y="2082823"/>
                  </a:moveTo>
                  <a:lnTo>
                    <a:pt x="1874914" y="2082823"/>
                  </a:lnTo>
                  <a:lnTo>
                    <a:pt x="1591128" y="1958058"/>
                  </a:lnTo>
                  <a:lnTo>
                    <a:pt x="1932250" y="1958058"/>
                  </a:lnTo>
                  <a:lnTo>
                    <a:pt x="1880616" y="2080724"/>
                  </a:lnTo>
                  <a:lnTo>
                    <a:pt x="1875316" y="2082823"/>
                  </a:lnTo>
                  <a:close/>
                </a:path>
                <a:path w="2859404" h="2197100">
                  <a:moveTo>
                    <a:pt x="2859177" y="2196584"/>
                  </a:moveTo>
                  <a:lnTo>
                    <a:pt x="2723175" y="2196584"/>
                  </a:lnTo>
                  <a:lnTo>
                    <a:pt x="2564825" y="2010323"/>
                  </a:lnTo>
                  <a:lnTo>
                    <a:pt x="2559539" y="2009622"/>
                  </a:lnTo>
                  <a:lnTo>
                    <a:pt x="2773458" y="2009622"/>
                  </a:lnTo>
                  <a:lnTo>
                    <a:pt x="2859177" y="2196584"/>
                  </a:lnTo>
                  <a:close/>
                </a:path>
              </a:pathLst>
            </a:custGeom>
            <a:solidFill>
              <a:srgbClr val="2E57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6302311" y="8140806"/>
              <a:ext cx="2729865" cy="2146300"/>
            </a:xfrm>
            <a:custGeom>
              <a:avLst/>
              <a:gdLst/>
              <a:ahLst/>
              <a:cxnLst/>
              <a:rect l="l" t="t" r="r" b="b"/>
              <a:pathLst>
                <a:path w="2729865" h="2146300">
                  <a:moveTo>
                    <a:pt x="2729523" y="2146192"/>
                  </a:moveTo>
                  <a:lnTo>
                    <a:pt x="2710030" y="2146192"/>
                  </a:lnTo>
                  <a:lnTo>
                    <a:pt x="2484314" y="1880670"/>
                  </a:lnTo>
                  <a:lnTo>
                    <a:pt x="2178557" y="2091109"/>
                  </a:lnTo>
                  <a:lnTo>
                    <a:pt x="1941511" y="1748075"/>
                  </a:lnTo>
                  <a:lnTo>
                    <a:pt x="1864044" y="1737632"/>
                  </a:lnTo>
                  <a:lnTo>
                    <a:pt x="1771286" y="1957975"/>
                  </a:lnTo>
                  <a:lnTo>
                    <a:pt x="1496359" y="1837078"/>
                  </a:lnTo>
                  <a:lnTo>
                    <a:pt x="1309381" y="2020379"/>
                  </a:lnTo>
                  <a:lnTo>
                    <a:pt x="1104311" y="1834416"/>
                  </a:lnTo>
                  <a:lnTo>
                    <a:pt x="847358" y="1957509"/>
                  </a:lnTo>
                  <a:lnTo>
                    <a:pt x="738734" y="1729787"/>
                  </a:lnTo>
                  <a:lnTo>
                    <a:pt x="445342" y="1778263"/>
                  </a:lnTo>
                  <a:lnTo>
                    <a:pt x="446181" y="1537838"/>
                  </a:lnTo>
                  <a:lnTo>
                    <a:pt x="152593" y="1507915"/>
                  </a:lnTo>
                  <a:lnTo>
                    <a:pt x="260747" y="1284812"/>
                  </a:lnTo>
                  <a:lnTo>
                    <a:pt x="0" y="1181272"/>
                  </a:lnTo>
                  <a:lnTo>
                    <a:pt x="200083" y="1001722"/>
                  </a:lnTo>
                  <a:lnTo>
                    <a:pt x="902" y="836170"/>
                  </a:lnTo>
                  <a:lnTo>
                    <a:pt x="268567" y="719916"/>
                  </a:lnTo>
                  <a:lnTo>
                    <a:pt x="154844" y="510296"/>
                  </a:lnTo>
                  <a:lnTo>
                    <a:pt x="460355" y="470141"/>
                  </a:lnTo>
                  <a:lnTo>
                    <a:pt x="448039" y="240890"/>
                  </a:lnTo>
                  <a:lnTo>
                    <a:pt x="757134" y="282776"/>
                  </a:lnTo>
                  <a:lnTo>
                    <a:pt x="849898" y="62409"/>
                  </a:lnTo>
                  <a:lnTo>
                    <a:pt x="1124839" y="183305"/>
                  </a:lnTo>
                  <a:lnTo>
                    <a:pt x="1311813" y="0"/>
                  </a:lnTo>
                  <a:lnTo>
                    <a:pt x="1516878" y="185953"/>
                  </a:lnTo>
                  <a:lnTo>
                    <a:pt x="1773835" y="62870"/>
                  </a:lnTo>
                  <a:lnTo>
                    <a:pt x="1882455" y="290630"/>
                  </a:lnTo>
                  <a:lnTo>
                    <a:pt x="2175846" y="242106"/>
                  </a:lnTo>
                  <a:lnTo>
                    <a:pt x="2175008" y="482546"/>
                  </a:lnTo>
                  <a:lnTo>
                    <a:pt x="2468595" y="512493"/>
                  </a:lnTo>
                  <a:lnTo>
                    <a:pt x="2360417" y="735606"/>
                  </a:lnTo>
                  <a:lnTo>
                    <a:pt x="2621184" y="839097"/>
                  </a:lnTo>
                  <a:lnTo>
                    <a:pt x="2421115" y="1018657"/>
                  </a:lnTo>
                  <a:lnTo>
                    <a:pt x="2620297" y="1184204"/>
                  </a:lnTo>
                  <a:lnTo>
                    <a:pt x="2352621" y="1300487"/>
                  </a:lnTo>
                  <a:lnTo>
                    <a:pt x="2466350" y="1510072"/>
                  </a:lnTo>
                  <a:lnTo>
                    <a:pt x="2160858" y="1550222"/>
                  </a:lnTo>
                  <a:lnTo>
                    <a:pt x="2164197" y="1612833"/>
                  </a:lnTo>
                  <a:lnTo>
                    <a:pt x="2266869" y="1840128"/>
                  </a:lnTo>
                  <a:lnTo>
                    <a:pt x="2538584" y="1729738"/>
                  </a:lnTo>
                  <a:lnTo>
                    <a:pt x="2729523" y="2146192"/>
                  </a:lnTo>
                  <a:close/>
                </a:path>
              </a:pathLst>
            </a:custGeom>
            <a:solidFill>
              <a:srgbClr val="D6F5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6819709" y="8534298"/>
            <a:ext cx="1741805" cy="10236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2729">
              <a:lnSpc>
                <a:spcPct val="114900"/>
              </a:lnSpc>
              <a:spcBef>
                <a:spcPts val="100"/>
              </a:spcBef>
            </a:pPr>
            <a:r>
              <a:rPr dirty="0" sz="2850" spc="-70" b="1">
                <a:solidFill>
                  <a:srgbClr val="2E5720"/>
                </a:solidFill>
                <a:latin typeface="Arial"/>
                <a:cs typeface="Arial"/>
              </a:rPr>
              <a:t>All</a:t>
            </a:r>
            <a:r>
              <a:rPr dirty="0" sz="2850" spc="-135" b="1">
                <a:solidFill>
                  <a:srgbClr val="2E5720"/>
                </a:solidFill>
                <a:latin typeface="Arial"/>
                <a:cs typeface="Arial"/>
              </a:rPr>
              <a:t> </a:t>
            </a:r>
            <a:r>
              <a:rPr dirty="0" sz="2850" spc="-25" b="1">
                <a:solidFill>
                  <a:srgbClr val="2E5720"/>
                </a:solidFill>
                <a:latin typeface="Arial"/>
                <a:cs typeface="Arial"/>
              </a:rPr>
              <a:t>Are </a:t>
            </a:r>
            <a:r>
              <a:rPr dirty="0" sz="2850" spc="-10" b="1">
                <a:solidFill>
                  <a:srgbClr val="2E5720"/>
                </a:solidFill>
                <a:latin typeface="Arial"/>
                <a:cs typeface="Arial"/>
              </a:rPr>
              <a:t>Welcome!</a:t>
            </a:r>
            <a:endParaRPr sz="2850">
              <a:latin typeface="Arial"/>
              <a:cs typeface="Arial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0" y="0"/>
            <a:ext cx="8396605" cy="10287000"/>
            <a:chOff x="0" y="0"/>
            <a:chExt cx="8396605" cy="10287000"/>
          </a:xfrm>
        </p:grpSpPr>
        <p:pic>
          <p:nvPicPr>
            <p:cNvPr id="18" name="object 1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52" y="6772066"/>
              <a:ext cx="5416746" cy="351493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0" y="0"/>
              <a:ext cx="561340" cy="637540"/>
            </a:xfrm>
            <a:custGeom>
              <a:avLst/>
              <a:gdLst/>
              <a:ahLst/>
              <a:cxnLst/>
              <a:rect l="l" t="t" r="r" b="b"/>
              <a:pathLst>
                <a:path w="561340" h="637540">
                  <a:moveTo>
                    <a:pt x="549546" y="184313"/>
                  </a:moveTo>
                  <a:lnTo>
                    <a:pt x="16337" y="184313"/>
                  </a:lnTo>
                  <a:lnTo>
                    <a:pt x="0" y="165632"/>
                  </a:lnTo>
                  <a:lnTo>
                    <a:pt x="0" y="0"/>
                  </a:lnTo>
                  <a:lnTo>
                    <a:pt x="273246" y="0"/>
                  </a:lnTo>
                  <a:lnTo>
                    <a:pt x="276517" y="17398"/>
                  </a:lnTo>
                  <a:lnTo>
                    <a:pt x="277990" y="53903"/>
                  </a:lnTo>
                  <a:lnTo>
                    <a:pt x="274530" y="95621"/>
                  </a:lnTo>
                  <a:lnTo>
                    <a:pt x="553529" y="95621"/>
                  </a:lnTo>
                  <a:lnTo>
                    <a:pt x="557351" y="106122"/>
                  </a:lnTo>
                  <a:lnTo>
                    <a:pt x="561081" y="126859"/>
                  </a:lnTo>
                  <a:lnTo>
                    <a:pt x="560888" y="147905"/>
                  </a:lnTo>
                  <a:lnTo>
                    <a:pt x="556412" y="168872"/>
                  </a:lnTo>
                  <a:lnTo>
                    <a:pt x="549546" y="184313"/>
                  </a:lnTo>
                  <a:close/>
                </a:path>
                <a:path w="561340" h="637540">
                  <a:moveTo>
                    <a:pt x="553529" y="95621"/>
                  </a:moveTo>
                  <a:lnTo>
                    <a:pt x="274530" y="95621"/>
                  </a:lnTo>
                  <a:lnTo>
                    <a:pt x="294063" y="65226"/>
                  </a:lnTo>
                  <a:lnTo>
                    <a:pt x="337143" y="22412"/>
                  </a:lnTo>
                  <a:lnTo>
                    <a:pt x="383183" y="984"/>
                  </a:lnTo>
                  <a:lnTo>
                    <a:pt x="389429" y="0"/>
                  </a:lnTo>
                  <a:lnTo>
                    <a:pt x="440415" y="0"/>
                  </a:lnTo>
                  <a:lnTo>
                    <a:pt x="492405" y="20631"/>
                  </a:lnTo>
                  <a:lnTo>
                    <a:pt x="526207" y="49638"/>
                  </a:lnTo>
                  <a:lnTo>
                    <a:pt x="550056" y="86081"/>
                  </a:lnTo>
                  <a:lnTo>
                    <a:pt x="553529" y="95621"/>
                  </a:lnTo>
                  <a:close/>
                </a:path>
                <a:path w="561340" h="637540">
                  <a:moveTo>
                    <a:pt x="0" y="414586"/>
                  </a:moveTo>
                  <a:lnTo>
                    <a:pt x="0" y="180593"/>
                  </a:lnTo>
                  <a:lnTo>
                    <a:pt x="16337" y="184313"/>
                  </a:lnTo>
                  <a:lnTo>
                    <a:pt x="549546" y="184313"/>
                  </a:lnTo>
                  <a:lnTo>
                    <a:pt x="513705" y="227427"/>
                  </a:lnTo>
                  <a:lnTo>
                    <a:pt x="457245" y="258965"/>
                  </a:lnTo>
                  <a:lnTo>
                    <a:pt x="419543" y="271322"/>
                  </a:lnTo>
                  <a:lnTo>
                    <a:pt x="375047" y="280889"/>
                  </a:lnTo>
                  <a:lnTo>
                    <a:pt x="414584" y="294323"/>
                  </a:lnTo>
                  <a:lnTo>
                    <a:pt x="475312" y="328371"/>
                  </a:lnTo>
                  <a:lnTo>
                    <a:pt x="513722" y="369525"/>
                  </a:lnTo>
                  <a:lnTo>
                    <a:pt x="531806" y="412941"/>
                  </a:lnTo>
                  <a:lnTo>
                    <a:pt x="4511" y="412941"/>
                  </a:lnTo>
                  <a:lnTo>
                    <a:pt x="0" y="414586"/>
                  </a:lnTo>
                  <a:close/>
                </a:path>
                <a:path w="561340" h="637540">
                  <a:moveTo>
                    <a:pt x="102683" y="637320"/>
                  </a:moveTo>
                  <a:lnTo>
                    <a:pt x="53785" y="631222"/>
                  </a:lnTo>
                  <a:lnTo>
                    <a:pt x="10435" y="607167"/>
                  </a:lnTo>
                  <a:lnTo>
                    <a:pt x="0" y="596312"/>
                  </a:lnTo>
                  <a:lnTo>
                    <a:pt x="0" y="421029"/>
                  </a:lnTo>
                  <a:lnTo>
                    <a:pt x="4511" y="412941"/>
                  </a:lnTo>
                  <a:lnTo>
                    <a:pt x="531806" y="412941"/>
                  </a:lnTo>
                  <a:lnTo>
                    <a:pt x="532308" y="414586"/>
                  </a:lnTo>
                  <a:lnTo>
                    <a:pt x="532380" y="414822"/>
                  </a:lnTo>
                  <a:lnTo>
                    <a:pt x="535105" y="438101"/>
                  </a:lnTo>
                  <a:lnTo>
                    <a:pt x="533854" y="461305"/>
                  </a:lnTo>
                  <a:lnTo>
                    <a:pt x="528950" y="484064"/>
                  </a:lnTo>
                  <a:lnTo>
                    <a:pt x="528274" y="485866"/>
                  </a:lnTo>
                  <a:lnTo>
                    <a:pt x="215402" y="485866"/>
                  </a:lnTo>
                  <a:lnTo>
                    <a:pt x="211936" y="526133"/>
                  </a:lnTo>
                  <a:lnTo>
                    <a:pt x="188831" y="586949"/>
                  </a:lnTo>
                  <a:lnTo>
                    <a:pt x="150055" y="623287"/>
                  </a:lnTo>
                  <a:lnTo>
                    <a:pt x="127002" y="632956"/>
                  </a:lnTo>
                  <a:lnTo>
                    <a:pt x="102683" y="637320"/>
                  </a:lnTo>
                  <a:close/>
                </a:path>
                <a:path w="561340" h="637540">
                  <a:moveTo>
                    <a:pt x="373328" y="607862"/>
                  </a:moveTo>
                  <a:lnTo>
                    <a:pt x="348631" y="605751"/>
                  </a:lnTo>
                  <a:lnTo>
                    <a:pt x="349252" y="605751"/>
                  </a:lnTo>
                  <a:lnTo>
                    <a:pt x="325616" y="599280"/>
                  </a:lnTo>
                  <a:lnTo>
                    <a:pt x="278692" y="571159"/>
                  </a:lnTo>
                  <a:lnTo>
                    <a:pt x="235125" y="520538"/>
                  </a:lnTo>
                  <a:lnTo>
                    <a:pt x="215402" y="485866"/>
                  </a:lnTo>
                  <a:lnTo>
                    <a:pt x="528274" y="485866"/>
                  </a:lnTo>
                  <a:lnTo>
                    <a:pt x="509462" y="526772"/>
                  </a:lnTo>
                  <a:lnTo>
                    <a:pt x="479209" y="563263"/>
                  </a:lnTo>
                  <a:lnTo>
                    <a:pt x="440758" y="590576"/>
                  </a:lnTo>
                  <a:lnTo>
                    <a:pt x="396677" y="605751"/>
                  </a:lnTo>
                  <a:lnTo>
                    <a:pt x="373328" y="607862"/>
                  </a:lnTo>
                  <a:close/>
                </a:path>
              </a:pathLst>
            </a:custGeom>
            <a:solidFill>
              <a:srgbClr val="F69D3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0" y="0"/>
              <a:ext cx="570865" cy="647065"/>
            </a:xfrm>
            <a:custGeom>
              <a:avLst/>
              <a:gdLst/>
              <a:ahLst/>
              <a:cxnLst/>
              <a:rect l="l" t="t" r="r" b="b"/>
              <a:pathLst>
                <a:path w="570865" h="647065">
                  <a:moveTo>
                    <a:pt x="275778" y="104838"/>
                  </a:moveTo>
                  <a:lnTo>
                    <a:pt x="273583" y="104838"/>
                  </a:lnTo>
                  <a:lnTo>
                    <a:pt x="269605" y="103511"/>
                  </a:lnTo>
                  <a:lnTo>
                    <a:pt x="267999" y="102243"/>
                  </a:lnTo>
                  <a:lnTo>
                    <a:pt x="265703" y="98548"/>
                  </a:lnTo>
                  <a:lnTo>
                    <a:pt x="265276" y="96547"/>
                  </a:lnTo>
                  <a:lnTo>
                    <a:pt x="265572" y="94392"/>
                  </a:lnTo>
                  <a:lnTo>
                    <a:pt x="268819" y="40646"/>
                  </a:lnTo>
                  <a:lnTo>
                    <a:pt x="268911" y="39130"/>
                  </a:lnTo>
                  <a:lnTo>
                    <a:pt x="263962" y="646"/>
                  </a:lnTo>
                  <a:lnTo>
                    <a:pt x="263879" y="0"/>
                  </a:lnTo>
                  <a:lnTo>
                    <a:pt x="282892" y="0"/>
                  </a:lnTo>
                  <a:lnTo>
                    <a:pt x="283760" y="3751"/>
                  </a:lnTo>
                  <a:lnTo>
                    <a:pt x="286689" y="30626"/>
                  </a:lnTo>
                  <a:lnTo>
                    <a:pt x="286810" y="52037"/>
                  </a:lnTo>
                  <a:lnTo>
                    <a:pt x="286853" y="59736"/>
                  </a:lnTo>
                  <a:lnTo>
                    <a:pt x="311459" y="59736"/>
                  </a:lnTo>
                  <a:lnTo>
                    <a:pt x="282432" y="100017"/>
                  </a:lnTo>
                  <a:lnTo>
                    <a:pt x="281375" y="101918"/>
                  </a:lnTo>
                  <a:lnTo>
                    <a:pt x="279833" y="103262"/>
                  </a:lnTo>
                  <a:lnTo>
                    <a:pt x="275778" y="104838"/>
                  </a:lnTo>
                  <a:close/>
                </a:path>
                <a:path w="570865" h="647065">
                  <a:moveTo>
                    <a:pt x="311459" y="59736"/>
                  </a:moveTo>
                  <a:lnTo>
                    <a:pt x="286853" y="59736"/>
                  </a:lnTo>
                  <a:lnTo>
                    <a:pt x="302704" y="40646"/>
                  </a:lnTo>
                  <a:lnTo>
                    <a:pt x="319696" y="24413"/>
                  </a:lnTo>
                  <a:lnTo>
                    <a:pt x="337797" y="11069"/>
                  </a:lnTo>
                  <a:lnTo>
                    <a:pt x="356976" y="646"/>
                  </a:lnTo>
                  <a:lnTo>
                    <a:pt x="358575" y="0"/>
                  </a:lnTo>
                  <a:lnTo>
                    <a:pt x="468178" y="0"/>
                  </a:lnTo>
                  <a:lnTo>
                    <a:pt x="481828" y="6564"/>
                  </a:lnTo>
                  <a:lnTo>
                    <a:pt x="402678" y="6564"/>
                  </a:lnTo>
                  <a:lnTo>
                    <a:pt x="357800" y="20320"/>
                  </a:lnTo>
                  <a:lnTo>
                    <a:pt x="317228" y="51730"/>
                  </a:lnTo>
                  <a:lnTo>
                    <a:pt x="311459" y="59736"/>
                  </a:lnTo>
                  <a:close/>
                </a:path>
                <a:path w="570865" h="647065">
                  <a:moveTo>
                    <a:pt x="443477" y="598735"/>
                  </a:moveTo>
                  <a:lnTo>
                    <a:pt x="377154" y="598735"/>
                  </a:lnTo>
                  <a:lnTo>
                    <a:pt x="388868" y="597802"/>
                  </a:lnTo>
                  <a:lnTo>
                    <a:pt x="400547" y="595769"/>
                  </a:lnTo>
                  <a:lnTo>
                    <a:pt x="447612" y="576261"/>
                  </a:lnTo>
                  <a:lnTo>
                    <a:pt x="487865" y="541039"/>
                  </a:lnTo>
                  <a:lnTo>
                    <a:pt x="515470" y="495361"/>
                  </a:lnTo>
                  <a:lnTo>
                    <a:pt x="525999" y="446495"/>
                  </a:lnTo>
                  <a:lnTo>
                    <a:pt x="526065" y="445964"/>
                  </a:lnTo>
                  <a:lnTo>
                    <a:pt x="524513" y="422151"/>
                  </a:lnTo>
                  <a:lnTo>
                    <a:pt x="508167" y="377769"/>
                  </a:lnTo>
                  <a:lnTo>
                    <a:pt x="471228" y="336631"/>
                  </a:lnTo>
                  <a:lnTo>
                    <a:pt x="410619" y="302459"/>
                  </a:lnTo>
                  <a:lnTo>
                    <a:pt x="372594" y="289592"/>
                  </a:lnTo>
                  <a:lnTo>
                    <a:pt x="370557" y="289018"/>
                  </a:lnTo>
                  <a:lnTo>
                    <a:pt x="368924" y="287870"/>
                  </a:lnTo>
                  <a:lnTo>
                    <a:pt x="366462" y="284427"/>
                  </a:lnTo>
                  <a:lnTo>
                    <a:pt x="366044" y="282992"/>
                  </a:lnTo>
                  <a:lnTo>
                    <a:pt x="366134" y="278284"/>
                  </a:lnTo>
                  <a:lnTo>
                    <a:pt x="366896" y="276439"/>
                  </a:lnTo>
                  <a:lnTo>
                    <a:pt x="369717" y="273283"/>
                  </a:lnTo>
                  <a:lnTo>
                    <a:pt x="371466" y="272320"/>
                  </a:lnTo>
                  <a:lnTo>
                    <a:pt x="373553" y="271970"/>
                  </a:lnTo>
                  <a:lnTo>
                    <a:pt x="433956" y="257562"/>
                  </a:lnTo>
                  <a:lnTo>
                    <a:pt x="482833" y="236800"/>
                  </a:lnTo>
                  <a:lnTo>
                    <a:pt x="519382" y="210267"/>
                  </a:lnTo>
                  <a:lnTo>
                    <a:pt x="542801" y="178544"/>
                  </a:lnTo>
                  <a:lnTo>
                    <a:pt x="552290" y="142214"/>
                  </a:lnTo>
                  <a:lnTo>
                    <a:pt x="546247" y="100654"/>
                  </a:lnTo>
                  <a:lnTo>
                    <a:pt x="525225" y="62370"/>
                  </a:lnTo>
                  <a:lnTo>
                    <a:pt x="492261" y="31265"/>
                  </a:lnTo>
                  <a:lnTo>
                    <a:pt x="450389" y="11241"/>
                  </a:lnTo>
                  <a:lnTo>
                    <a:pt x="402678" y="6564"/>
                  </a:lnTo>
                  <a:lnTo>
                    <a:pt x="481828" y="6564"/>
                  </a:lnTo>
                  <a:lnTo>
                    <a:pt x="502687" y="16596"/>
                  </a:lnTo>
                  <a:lnTo>
                    <a:pt x="539868" y="52037"/>
                  </a:lnTo>
                  <a:lnTo>
                    <a:pt x="563562" y="95746"/>
                  </a:lnTo>
                  <a:lnTo>
                    <a:pt x="570345" y="143273"/>
                  </a:lnTo>
                  <a:lnTo>
                    <a:pt x="566135" y="167967"/>
                  </a:lnTo>
                  <a:lnTo>
                    <a:pt x="541871" y="212752"/>
                  </a:lnTo>
                  <a:lnTo>
                    <a:pt x="499846" y="248054"/>
                  </a:lnTo>
                  <a:lnTo>
                    <a:pt x="443865" y="273468"/>
                  </a:lnTo>
                  <a:lnTo>
                    <a:pt x="410329" y="282992"/>
                  </a:lnTo>
                  <a:lnTo>
                    <a:pt x="458092" y="305927"/>
                  </a:lnTo>
                  <a:lnTo>
                    <a:pt x="495888" y="334304"/>
                  </a:lnTo>
                  <a:lnTo>
                    <a:pt x="523185" y="367564"/>
                  </a:lnTo>
                  <a:lnTo>
                    <a:pt x="539246" y="404680"/>
                  </a:lnTo>
                  <a:lnTo>
                    <a:pt x="544081" y="445964"/>
                  </a:lnTo>
                  <a:lnTo>
                    <a:pt x="544142" y="446495"/>
                  </a:lnTo>
                  <a:lnTo>
                    <a:pt x="536045" y="491794"/>
                  </a:lnTo>
                  <a:lnTo>
                    <a:pt x="515894" y="533684"/>
                  </a:lnTo>
                  <a:lnTo>
                    <a:pt x="485819" y="569618"/>
                  </a:lnTo>
                  <a:lnTo>
                    <a:pt x="447950" y="597051"/>
                  </a:lnTo>
                  <a:lnTo>
                    <a:pt x="443477" y="598735"/>
                  </a:lnTo>
                  <a:close/>
                </a:path>
                <a:path w="570865" h="647065">
                  <a:moveTo>
                    <a:pt x="17718" y="193484"/>
                  </a:moveTo>
                  <a:lnTo>
                    <a:pt x="15475" y="193484"/>
                  </a:lnTo>
                  <a:lnTo>
                    <a:pt x="13789" y="192989"/>
                  </a:lnTo>
                  <a:lnTo>
                    <a:pt x="0" y="190099"/>
                  </a:lnTo>
                  <a:lnTo>
                    <a:pt x="0" y="148908"/>
                  </a:lnTo>
                  <a:lnTo>
                    <a:pt x="22757" y="177943"/>
                  </a:lnTo>
                  <a:lnTo>
                    <a:pt x="24210" y="179408"/>
                  </a:lnTo>
                  <a:lnTo>
                    <a:pt x="25062" y="181164"/>
                  </a:lnTo>
                  <a:lnTo>
                    <a:pt x="25564" y="185260"/>
                  </a:lnTo>
                  <a:lnTo>
                    <a:pt x="25161" y="187170"/>
                  </a:lnTo>
                  <a:lnTo>
                    <a:pt x="23048" y="190715"/>
                  </a:lnTo>
                  <a:lnTo>
                    <a:pt x="21560" y="191978"/>
                  </a:lnTo>
                  <a:lnTo>
                    <a:pt x="17718" y="193484"/>
                  </a:lnTo>
                  <a:close/>
                </a:path>
                <a:path w="570865" h="647065">
                  <a:moveTo>
                    <a:pt x="0" y="441045"/>
                  </a:moveTo>
                  <a:lnTo>
                    <a:pt x="0" y="404950"/>
                  </a:lnTo>
                  <a:lnTo>
                    <a:pt x="833" y="404680"/>
                  </a:lnTo>
                  <a:lnTo>
                    <a:pt x="2003" y="404159"/>
                  </a:lnTo>
                  <a:lnTo>
                    <a:pt x="3234" y="403897"/>
                  </a:lnTo>
                  <a:lnTo>
                    <a:pt x="8117" y="403897"/>
                  </a:lnTo>
                  <a:lnTo>
                    <a:pt x="10774" y="405486"/>
                  </a:lnTo>
                  <a:lnTo>
                    <a:pt x="14186" y="411844"/>
                  </a:lnTo>
                  <a:lnTo>
                    <a:pt x="14042" y="414936"/>
                  </a:lnTo>
                  <a:lnTo>
                    <a:pt x="12047" y="417943"/>
                  </a:lnTo>
                  <a:lnTo>
                    <a:pt x="0" y="441045"/>
                  </a:lnTo>
                  <a:close/>
                </a:path>
                <a:path w="570865" h="647065">
                  <a:moveTo>
                    <a:pt x="156421" y="628575"/>
                  </a:moveTo>
                  <a:lnTo>
                    <a:pt x="93322" y="628575"/>
                  </a:lnTo>
                  <a:lnTo>
                    <a:pt x="128302" y="623069"/>
                  </a:lnTo>
                  <a:lnTo>
                    <a:pt x="161119" y="604646"/>
                  </a:lnTo>
                  <a:lnTo>
                    <a:pt x="185530" y="574821"/>
                  </a:lnTo>
                  <a:lnTo>
                    <a:pt x="200837" y="534804"/>
                  </a:lnTo>
                  <a:lnTo>
                    <a:pt x="206358" y="485798"/>
                  </a:lnTo>
                  <a:lnTo>
                    <a:pt x="206373" y="483705"/>
                  </a:lnTo>
                  <a:lnTo>
                    <a:pt x="207037" y="481841"/>
                  </a:lnTo>
                  <a:lnTo>
                    <a:pt x="209653" y="478577"/>
                  </a:lnTo>
                  <a:lnTo>
                    <a:pt x="211328" y="477525"/>
                  </a:lnTo>
                  <a:lnTo>
                    <a:pt x="215406" y="476584"/>
                  </a:lnTo>
                  <a:lnTo>
                    <a:pt x="217371" y="476795"/>
                  </a:lnTo>
                  <a:lnTo>
                    <a:pt x="221143" y="478577"/>
                  </a:lnTo>
                  <a:lnTo>
                    <a:pt x="222567" y="479967"/>
                  </a:lnTo>
                  <a:lnTo>
                    <a:pt x="223499" y="481841"/>
                  </a:lnTo>
                  <a:lnTo>
                    <a:pt x="242143" y="514771"/>
                  </a:lnTo>
                  <a:lnTo>
                    <a:pt x="243967" y="517225"/>
                  </a:lnTo>
                  <a:lnTo>
                    <a:pt x="222381" y="517225"/>
                  </a:lnTo>
                  <a:lnTo>
                    <a:pt x="212087" y="560446"/>
                  </a:lnTo>
                  <a:lnTo>
                    <a:pt x="193696" y="595769"/>
                  </a:lnTo>
                  <a:lnTo>
                    <a:pt x="193576" y="595999"/>
                  </a:lnTo>
                  <a:lnTo>
                    <a:pt x="167394" y="622864"/>
                  </a:lnTo>
                  <a:lnTo>
                    <a:pt x="156421" y="628575"/>
                  </a:lnTo>
                  <a:close/>
                </a:path>
                <a:path w="570865" h="647065">
                  <a:moveTo>
                    <a:pt x="363147" y="616682"/>
                  </a:moveTo>
                  <a:lnTo>
                    <a:pt x="323662" y="608280"/>
                  </a:lnTo>
                  <a:lnTo>
                    <a:pt x="286608" y="588634"/>
                  </a:lnTo>
                  <a:lnTo>
                    <a:pt x="252633" y="558148"/>
                  </a:lnTo>
                  <a:lnTo>
                    <a:pt x="222381" y="517225"/>
                  </a:lnTo>
                  <a:lnTo>
                    <a:pt x="243967" y="517225"/>
                  </a:lnTo>
                  <a:lnTo>
                    <a:pt x="262713" y="542451"/>
                  </a:lnTo>
                  <a:lnTo>
                    <a:pt x="285133" y="564792"/>
                  </a:lnTo>
                  <a:lnTo>
                    <a:pt x="319852" y="587162"/>
                  </a:lnTo>
                  <a:lnTo>
                    <a:pt x="365404" y="598566"/>
                  </a:lnTo>
                  <a:lnTo>
                    <a:pt x="377154" y="598735"/>
                  </a:lnTo>
                  <a:lnTo>
                    <a:pt x="443477" y="598735"/>
                  </a:lnTo>
                  <a:lnTo>
                    <a:pt x="404420" y="613436"/>
                  </a:lnTo>
                  <a:lnTo>
                    <a:pt x="363147" y="616682"/>
                  </a:lnTo>
                  <a:close/>
                </a:path>
                <a:path w="570865" h="647065">
                  <a:moveTo>
                    <a:pt x="94125" y="646603"/>
                  </a:moveTo>
                  <a:lnTo>
                    <a:pt x="63006" y="643040"/>
                  </a:lnTo>
                  <a:lnTo>
                    <a:pt x="63192" y="643040"/>
                  </a:lnTo>
                  <a:lnTo>
                    <a:pt x="33845" y="632802"/>
                  </a:lnTo>
                  <a:lnTo>
                    <a:pt x="7368" y="616278"/>
                  </a:lnTo>
                  <a:lnTo>
                    <a:pt x="0" y="608797"/>
                  </a:lnTo>
                  <a:lnTo>
                    <a:pt x="0" y="583203"/>
                  </a:lnTo>
                  <a:lnTo>
                    <a:pt x="25906" y="607543"/>
                  </a:lnTo>
                  <a:lnTo>
                    <a:pt x="58143" y="623069"/>
                  </a:lnTo>
                  <a:lnTo>
                    <a:pt x="93322" y="628575"/>
                  </a:lnTo>
                  <a:lnTo>
                    <a:pt x="156421" y="628575"/>
                  </a:lnTo>
                  <a:lnTo>
                    <a:pt x="134034" y="640226"/>
                  </a:lnTo>
                  <a:lnTo>
                    <a:pt x="124252" y="643040"/>
                  </a:lnTo>
                  <a:lnTo>
                    <a:pt x="114340" y="645041"/>
                  </a:lnTo>
                  <a:lnTo>
                    <a:pt x="104297" y="646228"/>
                  </a:lnTo>
                  <a:lnTo>
                    <a:pt x="94125" y="64660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0039" y="159386"/>
              <a:ext cx="266065" cy="244475"/>
            </a:xfrm>
            <a:custGeom>
              <a:avLst/>
              <a:gdLst/>
              <a:ahLst/>
              <a:cxnLst/>
              <a:rect l="l" t="t" r="r" b="b"/>
              <a:pathLst>
                <a:path w="266065" h="244475">
                  <a:moveTo>
                    <a:pt x="103577" y="243969"/>
                  </a:moveTo>
                  <a:lnTo>
                    <a:pt x="59818" y="230521"/>
                  </a:lnTo>
                  <a:lnTo>
                    <a:pt x="24943" y="202916"/>
                  </a:lnTo>
                  <a:lnTo>
                    <a:pt x="8224" y="174765"/>
                  </a:lnTo>
                  <a:lnTo>
                    <a:pt x="0" y="143001"/>
                  </a:lnTo>
                  <a:lnTo>
                    <a:pt x="357" y="110074"/>
                  </a:lnTo>
                  <a:lnTo>
                    <a:pt x="26565" y="50492"/>
                  </a:lnTo>
                  <a:lnTo>
                    <a:pt x="78664" y="11037"/>
                  </a:lnTo>
                  <a:lnTo>
                    <a:pt x="143950" y="0"/>
                  </a:lnTo>
                  <a:lnTo>
                    <a:pt x="177089" y="6607"/>
                  </a:lnTo>
                  <a:lnTo>
                    <a:pt x="233458" y="42412"/>
                  </a:lnTo>
                  <a:lnTo>
                    <a:pt x="263469" y="102181"/>
                  </a:lnTo>
                  <a:lnTo>
                    <a:pt x="265668" y="135761"/>
                  </a:lnTo>
                  <a:lnTo>
                    <a:pt x="258410" y="168548"/>
                  </a:lnTo>
                  <a:lnTo>
                    <a:pt x="233636" y="205551"/>
                  </a:lnTo>
                  <a:lnTo>
                    <a:pt x="195937" y="230867"/>
                  </a:lnTo>
                  <a:lnTo>
                    <a:pt x="150767" y="243879"/>
                  </a:lnTo>
                  <a:lnTo>
                    <a:pt x="103577" y="2439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1156" y="150444"/>
              <a:ext cx="283845" cy="264160"/>
            </a:xfrm>
            <a:custGeom>
              <a:avLst/>
              <a:gdLst/>
              <a:ahLst/>
              <a:cxnLst/>
              <a:rect l="l" t="t" r="r" b="b"/>
              <a:pathLst>
                <a:path w="283845" h="264159">
                  <a:moveTo>
                    <a:pt x="135167" y="263614"/>
                  </a:moveTo>
                  <a:lnTo>
                    <a:pt x="73475" y="251655"/>
                  </a:lnTo>
                  <a:lnTo>
                    <a:pt x="26834" y="217592"/>
                  </a:lnTo>
                  <a:lnTo>
                    <a:pt x="0" y="153623"/>
                  </a:lnTo>
                  <a:lnTo>
                    <a:pt x="216" y="120668"/>
                  </a:lnTo>
                  <a:lnTo>
                    <a:pt x="232" y="118119"/>
                  </a:lnTo>
                  <a:lnTo>
                    <a:pt x="28077" y="54096"/>
                  </a:lnTo>
                  <a:lnTo>
                    <a:pt x="83365" y="11868"/>
                  </a:lnTo>
                  <a:lnTo>
                    <a:pt x="153874" y="0"/>
                  </a:lnTo>
                  <a:lnTo>
                    <a:pt x="189346" y="7248"/>
                  </a:lnTo>
                  <a:lnTo>
                    <a:pt x="212108" y="18000"/>
                  </a:lnTo>
                  <a:lnTo>
                    <a:pt x="152452" y="18000"/>
                  </a:lnTo>
                  <a:lnTo>
                    <a:pt x="120627" y="19380"/>
                  </a:lnTo>
                  <a:lnTo>
                    <a:pt x="64278" y="44180"/>
                  </a:lnTo>
                  <a:lnTo>
                    <a:pt x="26530" y="91042"/>
                  </a:lnTo>
                  <a:lnTo>
                    <a:pt x="17913" y="144184"/>
                  </a:lnTo>
                  <a:lnTo>
                    <a:pt x="17857" y="151203"/>
                  </a:lnTo>
                  <a:lnTo>
                    <a:pt x="25521" y="180427"/>
                  </a:lnTo>
                  <a:lnTo>
                    <a:pt x="40819" y="206122"/>
                  </a:lnTo>
                  <a:lnTo>
                    <a:pt x="63439" y="226075"/>
                  </a:lnTo>
                  <a:lnTo>
                    <a:pt x="92201" y="239290"/>
                  </a:lnTo>
                  <a:lnTo>
                    <a:pt x="125413" y="245243"/>
                  </a:lnTo>
                  <a:lnTo>
                    <a:pt x="212465" y="245243"/>
                  </a:lnTo>
                  <a:lnTo>
                    <a:pt x="202015" y="250947"/>
                  </a:lnTo>
                  <a:lnTo>
                    <a:pt x="164249" y="261272"/>
                  </a:lnTo>
                  <a:lnTo>
                    <a:pt x="157013" y="262291"/>
                  </a:lnTo>
                  <a:lnTo>
                    <a:pt x="149754" y="263022"/>
                  </a:lnTo>
                  <a:lnTo>
                    <a:pt x="142472" y="263462"/>
                  </a:lnTo>
                  <a:lnTo>
                    <a:pt x="135167" y="263614"/>
                  </a:lnTo>
                  <a:close/>
                </a:path>
                <a:path w="283845" h="264159">
                  <a:moveTo>
                    <a:pt x="212465" y="245243"/>
                  </a:moveTo>
                  <a:lnTo>
                    <a:pt x="125413" y="245243"/>
                  </a:lnTo>
                  <a:lnTo>
                    <a:pt x="161386" y="243414"/>
                  </a:lnTo>
                  <a:lnTo>
                    <a:pt x="194584" y="234440"/>
                  </a:lnTo>
                  <a:lnTo>
                    <a:pt x="222637" y="219393"/>
                  </a:lnTo>
                  <a:lnTo>
                    <a:pt x="244432" y="199059"/>
                  </a:lnTo>
                  <a:lnTo>
                    <a:pt x="258860" y="174226"/>
                  </a:lnTo>
                  <a:lnTo>
                    <a:pt x="265550" y="144184"/>
                  </a:lnTo>
                  <a:lnTo>
                    <a:pt x="263617" y="113208"/>
                  </a:lnTo>
                  <a:lnTo>
                    <a:pt x="235670" y="57458"/>
                  </a:lnTo>
                  <a:lnTo>
                    <a:pt x="183509" y="24309"/>
                  </a:lnTo>
                  <a:lnTo>
                    <a:pt x="152452" y="18000"/>
                  </a:lnTo>
                  <a:lnTo>
                    <a:pt x="212108" y="18000"/>
                  </a:lnTo>
                  <a:lnTo>
                    <a:pt x="249012" y="45248"/>
                  </a:lnTo>
                  <a:lnTo>
                    <a:pt x="281328" y="109875"/>
                  </a:lnTo>
                  <a:lnTo>
                    <a:pt x="283525" y="145838"/>
                  </a:lnTo>
                  <a:lnTo>
                    <a:pt x="275800" y="180427"/>
                  </a:lnTo>
                  <a:lnTo>
                    <a:pt x="275727" y="180752"/>
                  </a:lnTo>
                  <a:lnTo>
                    <a:pt x="259024" y="209769"/>
                  </a:lnTo>
                  <a:lnTo>
                    <a:pt x="234030" y="233474"/>
                  </a:lnTo>
                  <a:lnTo>
                    <a:pt x="212465" y="2452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13376" y="938569"/>
              <a:ext cx="568325" cy="551815"/>
            </a:xfrm>
            <a:custGeom>
              <a:avLst/>
              <a:gdLst/>
              <a:ahLst/>
              <a:cxnLst/>
              <a:rect l="l" t="t" r="r" b="b"/>
              <a:pathLst>
                <a:path w="568325" h="551815">
                  <a:moveTo>
                    <a:pt x="230942" y="551336"/>
                  </a:moveTo>
                  <a:lnTo>
                    <a:pt x="181701" y="542230"/>
                  </a:lnTo>
                  <a:lnTo>
                    <a:pt x="143763" y="508806"/>
                  </a:lnTo>
                  <a:lnTo>
                    <a:pt x="130969" y="455316"/>
                  </a:lnTo>
                  <a:lnTo>
                    <a:pt x="138328" y="422376"/>
                  </a:lnTo>
                  <a:lnTo>
                    <a:pt x="157163" y="386015"/>
                  </a:lnTo>
                  <a:lnTo>
                    <a:pt x="119696" y="398461"/>
                  </a:lnTo>
                  <a:lnTo>
                    <a:pt x="59301" y="395966"/>
                  </a:lnTo>
                  <a:lnTo>
                    <a:pt x="19274" y="366532"/>
                  </a:lnTo>
                  <a:lnTo>
                    <a:pt x="793" y="321649"/>
                  </a:lnTo>
                  <a:lnTo>
                    <a:pt x="0" y="297005"/>
                  </a:lnTo>
                  <a:lnTo>
                    <a:pt x="5035" y="272808"/>
                  </a:lnTo>
                  <a:lnTo>
                    <a:pt x="33178" y="231500"/>
                  </a:lnTo>
                  <a:lnTo>
                    <a:pt x="86401" y="209217"/>
                  </a:lnTo>
                  <a:lnTo>
                    <a:pt x="122786" y="208800"/>
                  </a:lnTo>
                  <a:lnTo>
                    <a:pt x="165882" y="217448"/>
                  </a:lnTo>
                  <a:lnTo>
                    <a:pt x="141974" y="188744"/>
                  </a:lnTo>
                  <a:lnTo>
                    <a:pt x="127002" y="160702"/>
                  </a:lnTo>
                  <a:lnTo>
                    <a:pt x="120055" y="133703"/>
                  </a:lnTo>
                  <a:lnTo>
                    <a:pt x="120221" y="108123"/>
                  </a:lnTo>
                  <a:lnTo>
                    <a:pt x="138245" y="62737"/>
                  </a:lnTo>
                  <a:lnTo>
                    <a:pt x="173779" y="27570"/>
                  </a:lnTo>
                  <a:lnTo>
                    <a:pt x="219529" y="5649"/>
                  </a:lnTo>
                  <a:lnTo>
                    <a:pt x="268201" y="0"/>
                  </a:lnTo>
                  <a:lnTo>
                    <a:pt x="291353" y="4222"/>
                  </a:lnTo>
                  <a:lnTo>
                    <a:pt x="330731" y="28654"/>
                  </a:lnTo>
                  <a:lnTo>
                    <a:pt x="354793" y="76923"/>
                  </a:lnTo>
                  <a:lnTo>
                    <a:pt x="358802" y="110943"/>
                  </a:lnTo>
                  <a:lnTo>
                    <a:pt x="356247" y="152056"/>
                  </a:lnTo>
                  <a:lnTo>
                    <a:pt x="376554" y="122165"/>
                  </a:lnTo>
                  <a:lnTo>
                    <a:pt x="398735" y="100767"/>
                  </a:lnTo>
                  <a:lnTo>
                    <a:pt x="422083" y="87094"/>
                  </a:lnTo>
                  <a:lnTo>
                    <a:pt x="445888" y="80382"/>
                  </a:lnTo>
                  <a:lnTo>
                    <a:pt x="469442" y="79866"/>
                  </a:lnTo>
                  <a:lnTo>
                    <a:pt x="492037" y="84780"/>
                  </a:lnTo>
                  <a:lnTo>
                    <a:pt x="531511" y="107835"/>
                  </a:lnTo>
                  <a:lnTo>
                    <a:pt x="558643" y="143425"/>
                  </a:lnTo>
                  <a:lnTo>
                    <a:pt x="567763" y="185425"/>
                  </a:lnTo>
                  <a:lnTo>
                    <a:pt x="563796" y="206915"/>
                  </a:lnTo>
                  <a:lnTo>
                    <a:pt x="535268" y="247050"/>
                  </a:lnTo>
                  <a:lnTo>
                    <a:pt x="474555" y="278286"/>
                  </a:lnTo>
                  <a:lnTo>
                    <a:pt x="430358" y="288653"/>
                  </a:lnTo>
                  <a:lnTo>
                    <a:pt x="469079" y="302690"/>
                  </a:lnTo>
                  <a:lnTo>
                    <a:pt x="521846" y="339922"/>
                  </a:lnTo>
                  <a:lnTo>
                    <a:pt x="545758" y="384705"/>
                  </a:lnTo>
                  <a:lnTo>
                    <a:pt x="548409" y="408180"/>
                  </a:lnTo>
                  <a:lnTo>
                    <a:pt x="545665" y="431446"/>
                  </a:lnTo>
                  <a:lnTo>
                    <a:pt x="526419" y="474551"/>
                  </a:lnTo>
                  <a:lnTo>
                    <a:pt x="492869" y="508427"/>
                  </a:lnTo>
                  <a:lnTo>
                    <a:pt x="449866" y="527482"/>
                  </a:lnTo>
                  <a:lnTo>
                    <a:pt x="426336" y="529703"/>
                  </a:lnTo>
                  <a:lnTo>
                    <a:pt x="402262" y="526121"/>
                  </a:lnTo>
                  <a:lnTo>
                    <a:pt x="378250" y="516037"/>
                  </a:lnTo>
                  <a:lnTo>
                    <a:pt x="354907" y="498752"/>
                  </a:lnTo>
                  <a:lnTo>
                    <a:pt x="332839" y="473567"/>
                  </a:lnTo>
                  <a:lnTo>
                    <a:pt x="312652" y="439782"/>
                  </a:lnTo>
                  <a:lnTo>
                    <a:pt x="307962" y="479571"/>
                  </a:lnTo>
                  <a:lnTo>
                    <a:pt x="295715" y="510088"/>
                  </a:lnTo>
                  <a:lnTo>
                    <a:pt x="277643" y="531867"/>
                  </a:lnTo>
                  <a:lnTo>
                    <a:pt x="255475" y="545439"/>
                  </a:lnTo>
                  <a:lnTo>
                    <a:pt x="230942" y="551336"/>
                  </a:lnTo>
                  <a:close/>
                </a:path>
              </a:pathLst>
            </a:custGeom>
            <a:solidFill>
              <a:srgbClr val="F69D3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06576" y="931661"/>
              <a:ext cx="581660" cy="565785"/>
            </a:xfrm>
            <a:custGeom>
              <a:avLst/>
              <a:gdLst/>
              <a:ahLst/>
              <a:cxnLst/>
              <a:rect l="l" t="t" r="r" b="b"/>
              <a:pathLst>
                <a:path w="581660" h="565785">
                  <a:moveTo>
                    <a:pt x="172198" y="212567"/>
                  </a:moveTo>
                  <a:lnTo>
                    <a:pt x="153119" y="212567"/>
                  </a:lnTo>
                  <a:lnTo>
                    <a:pt x="130404" y="176376"/>
                  </a:lnTo>
                  <a:lnTo>
                    <a:pt x="120093" y="139718"/>
                  </a:lnTo>
                  <a:lnTo>
                    <a:pt x="122381" y="103597"/>
                  </a:lnTo>
                  <a:lnTo>
                    <a:pt x="137456" y="69019"/>
                  </a:lnTo>
                  <a:lnTo>
                    <a:pt x="170674" y="33347"/>
                  </a:lnTo>
                  <a:lnTo>
                    <a:pt x="213752" y="9612"/>
                  </a:lnTo>
                  <a:lnTo>
                    <a:pt x="260786" y="0"/>
                  </a:lnTo>
                  <a:lnTo>
                    <a:pt x="305876" y="6693"/>
                  </a:lnTo>
                  <a:lnTo>
                    <a:pt x="319717" y="13400"/>
                  </a:lnTo>
                  <a:lnTo>
                    <a:pt x="261458" y="13400"/>
                  </a:lnTo>
                  <a:lnTo>
                    <a:pt x="239774" y="16071"/>
                  </a:lnTo>
                  <a:lnTo>
                    <a:pt x="196943" y="32139"/>
                  </a:lnTo>
                  <a:lnTo>
                    <a:pt x="161737" y="59518"/>
                  </a:lnTo>
                  <a:lnTo>
                    <a:pt x="137143" y="100529"/>
                  </a:lnTo>
                  <a:lnTo>
                    <a:pt x="132835" y="133526"/>
                  </a:lnTo>
                  <a:lnTo>
                    <a:pt x="143632" y="173734"/>
                  </a:lnTo>
                  <a:lnTo>
                    <a:pt x="172198" y="212567"/>
                  </a:lnTo>
                  <a:close/>
                </a:path>
                <a:path w="581660" h="565785">
                  <a:moveTo>
                    <a:pt x="363967" y="165760"/>
                  </a:moveTo>
                  <a:lnTo>
                    <a:pt x="362349" y="165760"/>
                  </a:lnTo>
                  <a:lnTo>
                    <a:pt x="359416" y="164781"/>
                  </a:lnTo>
                  <a:lnTo>
                    <a:pt x="358232" y="163847"/>
                  </a:lnTo>
                  <a:lnTo>
                    <a:pt x="356539" y="161123"/>
                  </a:lnTo>
                  <a:lnTo>
                    <a:pt x="356224" y="159647"/>
                  </a:lnTo>
                  <a:lnTo>
                    <a:pt x="356443" y="158058"/>
                  </a:lnTo>
                  <a:lnTo>
                    <a:pt x="358294" y="111515"/>
                  </a:lnTo>
                  <a:lnTo>
                    <a:pt x="358312" y="111043"/>
                  </a:lnTo>
                  <a:lnTo>
                    <a:pt x="358431" y="108056"/>
                  </a:lnTo>
                  <a:lnTo>
                    <a:pt x="349670" y="67678"/>
                  </a:lnTo>
                  <a:lnTo>
                    <a:pt x="330498" y="37776"/>
                  </a:lnTo>
                  <a:lnTo>
                    <a:pt x="301253" y="19201"/>
                  </a:lnTo>
                  <a:lnTo>
                    <a:pt x="282194" y="14434"/>
                  </a:lnTo>
                  <a:lnTo>
                    <a:pt x="261458" y="13400"/>
                  </a:lnTo>
                  <a:lnTo>
                    <a:pt x="319717" y="13400"/>
                  </a:lnTo>
                  <a:lnTo>
                    <a:pt x="349722" y="40057"/>
                  </a:lnTo>
                  <a:lnTo>
                    <a:pt x="369852" y="91229"/>
                  </a:lnTo>
                  <a:lnTo>
                    <a:pt x="372133" y="132506"/>
                  </a:lnTo>
                  <a:lnTo>
                    <a:pt x="390274" y="132506"/>
                  </a:lnTo>
                  <a:lnTo>
                    <a:pt x="368874" y="162205"/>
                  </a:lnTo>
                  <a:lnTo>
                    <a:pt x="368094" y="163607"/>
                  </a:lnTo>
                  <a:lnTo>
                    <a:pt x="366957" y="164598"/>
                  </a:lnTo>
                  <a:lnTo>
                    <a:pt x="363967" y="165760"/>
                  </a:lnTo>
                  <a:close/>
                </a:path>
                <a:path w="581660" h="565785">
                  <a:moveTo>
                    <a:pt x="390274" y="132506"/>
                  </a:moveTo>
                  <a:lnTo>
                    <a:pt x="372133" y="132506"/>
                  </a:lnTo>
                  <a:lnTo>
                    <a:pt x="383820" y="118431"/>
                  </a:lnTo>
                  <a:lnTo>
                    <a:pt x="423834" y="88939"/>
                  </a:lnTo>
                  <a:lnTo>
                    <a:pt x="469008" y="79618"/>
                  </a:lnTo>
                  <a:lnTo>
                    <a:pt x="478243" y="80226"/>
                  </a:lnTo>
                  <a:lnTo>
                    <a:pt x="487385" y="81669"/>
                  </a:lnTo>
                  <a:lnTo>
                    <a:pt x="496433" y="83947"/>
                  </a:lnTo>
                  <a:lnTo>
                    <a:pt x="515888" y="93303"/>
                  </a:lnTo>
                  <a:lnTo>
                    <a:pt x="457531" y="93303"/>
                  </a:lnTo>
                  <a:lnTo>
                    <a:pt x="424442" y="103445"/>
                  </a:lnTo>
                  <a:lnTo>
                    <a:pt x="394528" y="126603"/>
                  </a:lnTo>
                  <a:lnTo>
                    <a:pt x="390274" y="132506"/>
                  </a:lnTo>
                  <a:close/>
                </a:path>
                <a:path w="581660" h="565785">
                  <a:moveTo>
                    <a:pt x="485163" y="529784"/>
                  </a:moveTo>
                  <a:lnTo>
                    <a:pt x="440272" y="529784"/>
                  </a:lnTo>
                  <a:lnTo>
                    <a:pt x="447348" y="529220"/>
                  </a:lnTo>
                  <a:lnTo>
                    <a:pt x="455959" y="527721"/>
                  </a:lnTo>
                  <a:lnTo>
                    <a:pt x="506324" y="501678"/>
                  </a:lnTo>
                  <a:lnTo>
                    <a:pt x="531997" y="471088"/>
                  </a:lnTo>
                  <a:lnTo>
                    <a:pt x="546251" y="435608"/>
                  </a:lnTo>
                  <a:lnTo>
                    <a:pt x="548503" y="417270"/>
                  </a:lnTo>
                  <a:lnTo>
                    <a:pt x="547444" y="401020"/>
                  </a:lnTo>
                  <a:lnTo>
                    <a:pt x="524567" y="352281"/>
                  </a:lnTo>
                  <a:lnTo>
                    <a:pt x="487652" y="323040"/>
                  </a:lnTo>
                  <a:lnTo>
                    <a:pt x="435350" y="301978"/>
                  </a:lnTo>
                  <a:lnTo>
                    <a:pt x="433848" y="301555"/>
                  </a:lnTo>
                  <a:lnTo>
                    <a:pt x="432643" y="300709"/>
                  </a:lnTo>
                  <a:lnTo>
                    <a:pt x="430828" y="298170"/>
                  </a:lnTo>
                  <a:lnTo>
                    <a:pt x="430520" y="297112"/>
                  </a:lnTo>
                  <a:lnTo>
                    <a:pt x="430586" y="293641"/>
                  </a:lnTo>
                  <a:lnTo>
                    <a:pt x="431149" y="292280"/>
                  </a:lnTo>
                  <a:lnTo>
                    <a:pt x="433107" y="290090"/>
                  </a:lnTo>
                  <a:lnTo>
                    <a:pt x="433229" y="289954"/>
                  </a:lnTo>
                  <a:lnTo>
                    <a:pt x="434518" y="289243"/>
                  </a:lnTo>
                  <a:lnTo>
                    <a:pt x="436057" y="288985"/>
                  </a:lnTo>
                  <a:lnTo>
                    <a:pt x="490420" y="274958"/>
                  </a:lnTo>
                  <a:lnTo>
                    <a:pt x="531275" y="253778"/>
                  </a:lnTo>
                  <a:lnTo>
                    <a:pt x="557466" y="226285"/>
                  </a:lnTo>
                  <a:lnTo>
                    <a:pt x="567838" y="193317"/>
                  </a:lnTo>
                  <a:lnTo>
                    <a:pt x="563383" y="162675"/>
                  </a:lnTo>
                  <a:lnTo>
                    <a:pt x="547884" y="134449"/>
                  </a:lnTo>
                  <a:lnTo>
                    <a:pt x="523579" y="111515"/>
                  </a:lnTo>
                  <a:lnTo>
                    <a:pt x="492443" y="96624"/>
                  </a:lnTo>
                  <a:lnTo>
                    <a:pt x="491417" y="96624"/>
                  </a:lnTo>
                  <a:lnTo>
                    <a:pt x="457531" y="93303"/>
                  </a:lnTo>
                  <a:lnTo>
                    <a:pt x="515888" y="93303"/>
                  </a:lnTo>
                  <a:lnTo>
                    <a:pt x="531267" y="100700"/>
                  </a:lnTo>
                  <a:lnTo>
                    <a:pt x="558680" y="126830"/>
                  </a:lnTo>
                  <a:lnTo>
                    <a:pt x="576149" y="159056"/>
                  </a:lnTo>
                  <a:lnTo>
                    <a:pt x="581039" y="193317"/>
                  </a:lnTo>
                  <a:lnTo>
                    <a:pt x="581151" y="194097"/>
                  </a:lnTo>
                  <a:lnTo>
                    <a:pt x="578047" y="212305"/>
                  </a:lnTo>
                  <a:lnTo>
                    <a:pt x="545619" y="259678"/>
                  </a:lnTo>
                  <a:lnTo>
                    <a:pt x="509914" y="281497"/>
                  </a:lnTo>
                  <a:lnTo>
                    <a:pt x="463172" y="297112"/>
                  </a:lnTo>
                  <a:lnTo>
                    <a:pt x="506058" y="318893"/>
                  </a:lnTo>
                  <a:lnTo>
                    <a:pt x="537309" y="346781"/>
                  </a:lnTo>
                  <a:lnTo>
                    <a:pt x="556157" y="379973"/>
                  </a:lnTo>
                  <a:lnTo>
                    <a:pt x="561772" y="417270"/>
                  </a:lnTo>
                  <a:lnTo>
                    <a:pt x="561831" y="417662"/>
                  </a:lnTo>
                  <a:lnTo>
                    <a:pt x="552919" y="459091"/>
                  </a:lnTo>
                  <a:lnTo>
                    <a:pt x="530733" y="495859"/>
                  </a:lnTo>
                  <a:lnTo>
                    <a:pt x="498342" y="524300"/>
                  </a:lnTo>
                  <a:lnTo>
                    <a:pt x="485163" y="529784"/>
                  </a:lnTo>
                  <a:close/>
                </a:path>
                <a:path w="581660" h="565785">
                  <a:moveTo>
                    <a:pt x="100646" y="415070"/>
                  </a:moveTo>
                  <a:lnTo>
                    <a:pt x="39564" y="396102"/>
                  </a:lnTo>
                  <a:lnTo>
                    <a:pt x="7466" y="353634"/>
                  </a:lnTo>
                  <a:lnTo>
                    <a:pt x="0" y="320275"/>
                  </a:lnTo>
                  <a:lnTo>
                    <a:pt x="71" y="302975"/>
                  </a:lnTo>
                  <a:lnTo>
                    <a:pt x="16367" y="255115"/>
                  </a:lnTo>
                  <a:lnTo>
                    <a:pt x="57096" y="219793"/>
                  </a:lnTo>
                  <a:lnTo>
                    <a:pt x="97085" y="208917"/>
                  </a:lnTo>
                  <a:lnTo>
                    <a:pt x="153119" y="212567"/>
                  </a:lnTo>
                  <a:lnTo>
                    <a:pt x="172198" y="212567"/>
                  </a:lnTo>
                  <a:lnTo>
                    <a:pt x="177416" y="219660"/>
                  </a:lnTo>
                  <a:lnTo>
                    <a:pt x="179771" y="222033"/>
                  </a:lnTo>
                  <a:lnTo>
                    <a:pt x="124342" y="222033"/>
                  </a:lnTo>
                  <a:lnTo>
                    <a:pt x="84145" y="224580"/>
                  </a:lnTo>
                  <a:lnTo>
                    <a:pt x="27561" y="262361"/>
                  </a:lnTo>
                  <a:lnTo>
                    <a:pt x="13400" y="318893"/>
                  </a:lnTo>
                  <a:lnTo>
                    <a:pt x="13376" y="319172"/>
                  </a:lnTo>
                  <a:lnTo>
                    <a:pt x="19656" y="348120"/>
                  </a:lnTo>
                  <a:lnTo>
                    <a:pt x="34597" y="373409"/>
                  </a:lnTo>
                  <a:lnTo>
                    <a:pt x="58530" y="392381"/>
                  </a:lnTo>
                  <a:lnTo>
                    <a:pt x="88356" y="401020"/>
                  </a:lnTo>
                  <a:lnTo>
                    <a:pt x="167220" y="401020"/>
                  </a:lnTo>
                  <a:lnTo>
                    <a:pt x="164475" y="406284"/>
                  </a:lnTo>
                  <a:lnTo>
                    <a:pt x="148231" y="406284"/>
                  </a:lnTo>
                  <a:lnTo>
                    <a:pt x="100646" y="415070"/>
                  </a:lnTo>
                  <a:close/>
                </a:path>
                <a:path w="581660" h="565785">
                  <a:moveTo>
                    <a:pt x="174110" y="231724"/>
                  </a:moveTo>
                  <a:lnTo>
                    <a:pt x="170679" y="230730"/>
                  </a:lnTo>
                  <a:lnTo>
                    <a:pt x="124342" y="222033"/>
                  </a:lnTo>
                  <a:lnTo>
                    <a:pt x="179834" y="222033"/>
                  </a:lnTo>
                  <a:lnTo>
                    <a:pt x="180146" y="224580"/>
                  </a:lnTo>
                  <a:lnTo>
                    <a:pt x="180174" y="224810"/>
                  </a:lnTo>
                  <a:lnTo>
                    <a:pt x="176645" y="230730"/>
                  </a:lnTo>
                  <a:lnTo>
                    <a:pt x="174110" y="231724"/>
                  </a:lnTo>
                  <a:close/>
                </a:path>
                <a:path w="581660" h="565785">
                  <a:moveTo>
                    <a:pt x="167220" y="401020"/>
                  </a:moveTo>
                  <a:lnTo>
                    <a:pt x="88356" y="401020"/>
                  </a:lnTo>
                  <a:lnTo>
                    <a:pt x="122967" y="399209"/>
                  </a:lnTo>
                  <a:lnTo>
                    <a:pt x="161252" y="386832"/>
                  </a:lnTo>
                  <a:lnTo>
                    <a:pt x="162114" y="386448"/>
                  </a:lnTo>
                  <a:lnTo>
                    <a:pt x="163022" y="386255"/>
                  </a:lnTo>
                  <a:lnTo>
                    <a:pt x="166622" y="386255"/>
                  </a:lnTo>
                  <a:lnTo>
                    <a:pt x="168581" y="387426"/>
                  </a:lnTo>
                  <a:lnTo>
                    <a:pt x="171097" y="392114"/>
                  </a:lnTo>
                  <a:lnTo>
                    <a:pt x="170990" y="394394"/>
                  </a:lnTo>
                  <a:lnTo>
                    <a:pt x="169520" y="396611"/>
                  </a:lnTo>
                  <a:lnTo>
                    <a:pt x="167220" y="401020"/>
                  </a:lnTo>
                  <a:close/>
                </a:path>
                <a:path w="581660" h="565785">
                  <a:moveTo>
                    <a:pt x="230035" y="565201"/>
                  </a:moveTo>
                  <a:lnTo>
                    <a:pt x="207091" y="562574"/>
                  </a:lnTo>
                  <a:lnTo>
                    <a:pt x="207229" y="562574"/>
                  </a:lnTo>
                  <a:lnTo>
                    <a:pt x="185591" y="555025"/>
                  </a:lnTo>
                  <a:lnTo>
                    <a:pt x="166069" y="542842"/>
                  </a:lnTo>
                  <a:lnTo>
                    <a:pt x="149881" y="526406"/>
                  </a:lnTo>
                  <a:lnTo>
                    <a:pt x="135776" y="500181"/>
                  </a:lnTo>
                  <a:lnTo>
                    <a:pt x="130873" y="471088"/>
                  </a:lnTo>
                  <a:lnTo>
                    <a:pt x="130834" y="470860"/>
                  </a:lnTo>
                  <a:lnTo>
                    <a:pt x="134735" y="441316"/>
                  </a:lnTo>
                  <a:lnTo>
                    <a:pt x="134837" y="440541"/>
                  </a:lnTo>
                  <a:lnTo>
                    <a:pt x="134908" y="440002"/>
                  </a:lnTo>
                  <a:lnTo>
                    <a:pt x="135003" y="439281"/>
                  </a:lnTo>
                  <a:lnTo>
                    <a:pt x="148231" y="406284"/>
                  </a:lnTo>
                  <a:lnTo>
                    <a:pt x="164475" y="406284"/>
                  </a:lnTo>
                  <a:lnTo>
                    <a:pt x="151938" y="430326"/>
                  </a:lnTo>
                  <a:lnTo>
                    <a:pt x="144515" y="462555"/>
                  </a:lnTo>
                  <a:lnTo>
                    <a:pt x="160463" y="518293"/>
                  </a:lnTo>
                  <a:lnTo>
                    <a:pt x="203506" y="547850"/>
                  </a:lnTo>
                  <a:lnTo>
                    <a:pt x="229443" y="551909"/>
                  </a:lnTo>
                  <a:lnTo>
                    <a:pt x="275966" y="551909"/>
                  </a:lnTo>
                  <a:lnTo>
                    <a:pt x="259460" y="560499"/>
                  </a:lnTo>
                  <a:lnTo>
                    <a:pt x="252248" y="562574"/>
                  </a:lnTo>
                  <a:lnTo>
                    <a:pt x="244939" y="564049"/>
                  </a:lnTo>
                  <a:lnTo>
                    <a:pt x="237535" y="564925"/>
                  </a:lnTo>
                  <a:lnTo>
                    <a:pt x="230035" y="565201"/>
                  </a:lnTo>
                  <a:close/>
                </a:path>
                <a:path w="581660" h="565785">
                  <a:moveTo>
                    <a:pt x="275966" y="551909"/>
                  </a:moveTo>
                  <a:lnTo>
                    <a:pt x="229443" y="551909"/>
                  </a:lnTo>
                  <a:lnTo>
                    <a:pt x="255234" y="547850"/>
                  </a:lnTo>
                  <a:lnTo>
                    <a:pt x="279430" y="534266"/>
                  </a:lnTo>
                  <a:lnTo>
                    <a:pt x="297428" y="512276"/>
                  </a:lnTo>
                  <a:lnTo>
                    <a:pt x="308714" y="482772"/>
                  </a:lnTo>
                  <a:lnTo>
                    <a:pt x="312784" y="446640"/>
                  </a:lnTo>
                  <a:lnTo>
                    <a:pt x="312796" y="445097"/>
                  </a:lnTo>
                  <a:lnTo>
                    <a:pt x="313285" y="443723"/>
                  </a:lnTo>
                  <a:lnTo>
                    <a:pt x="315214" y="441316"/>
                  </a:lnTo>
                  <a:lnTo>
                    <a:pt x="316448" y="440541"/>
                  </a:lnTo>
                  <a:lnTo>
                    <a:pt x="319455" y="439846"/>
                  </a:lnTo>
                  <a:lnTo>
                    <a:pt x="320904" y="440002"/>
                  </a:lnTo>
                  <a:lnTo>
                    <a:pt x="323685" y="441316"/>
                  </a:lnTo>
                  <a:lnTo>
                    <a:pt x="324735" y="442341"/>
                  </a:lnTo>
                  <a:lnTo>
                    <a:pt x="325422" y="443723"/>
                  </a:lnTo>
                  <a:lnTo>
                    <a:pt x="339169" y="468002"/>
                  </a:lnTo>
                  <a:lnTo>
                    <a:pt x="340513" y="469811"/>
                  </a:lnTo>
                  <a:lnTo>
                    <a:pt x="324598" y="469811"/>
                  </a:lnTo>
                  <a:lnTo>
                    <a:pt x="317008" y="501678"/>
                  </a:lnTo>
                  <a:lnTo>
                    <a:pt x="303449" y="527721"/>
                  </a:lnTo>
                  <a:lnTo>
                    <a:pt x="303360" y="527891"/>
                  </a:lnTo>
                  <a:lnTo>
                    <a:pt x="284056" y="547699"/>
                  </a:lnTo>
                  <a:lnTo>
                    <a:pt x="275966" y="551909"/>
                  </a:lnTo>
                  <a:close/>
                </a:path>
                <a:path w="581660" h="565785">
                  <a:moveTo>
                    <a:pt x="420964" y="542385"/>
                  </a:moveTo>
                  <a:lnTo>
                    <a:pt x="385358" y="530721"/>
                  </a:lnTo>
                  <a:lnTo>
                    <a:pt x="352926" y="506336"/>
                  </a:lnTo>
                  <a:lnTo>
                    <a:pt x="324598" y="469811"/>
                  </a:lnTo>
                  <a:lnTo>
                    <a:pt x="340513" y="469811"/>
                  </a:lnTo>
                  <a:lnTo>
                    <a:pt x="354335" y="488410"/>
                  </a:lnTo>
                  <a:lnTo>
                    <a:pt x="370865" y="504882"/>
                  </a:lnTo>
                  <a:lnTo>
                    <a:pt x="404492" y="524632"/>
                  </a:lnTo>
                  <a:lnTo>
                    <a:pt x="430048" y="529784"/>
                  </a:lnTo>
                  <a:lnTo>
                    <a:pt x="485163" y="529784"/>
                  </a:lnTo>
                  <a:lnTo>
                    <a:pt x="458814" y="540747"/>
                  </a:lnTo>
                  <a:lnTo>
                    <a:pt x="420964" y="5423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5" name="object 2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7558" y="1131046"/>
              <a:ext cx="209041" cy="194355"/>
            </a:xfrm>
            <a:prstGeom prst="rect">
              <a:avLst/>
            </a:prstGeom>
          </p:spPr>
        </p:pic>
        <p:sp>
          <p:nvSpPr>
            <p:cNvPr id="26" name="object 26" descr=""/>
            <p:cNvSpPr/>
            <p:nvPr/>
          </p:nvSpPr>
          <p:spPr>
            <a:xfrm>
              <a:off x="7821842" y="7594972"/>
              <a:ext cx="568325" cy="551815"/>
            </a:xfrm>
            <a:custGeom>
              <a:avLst/>
              <a:gdLst/>
              <a:ahLst/>
              <a:cxnLst/>
              <a:rect l="l" t="t" r="r" b="b"/>
              <a:pathLst>
                <a:path w="568325" h="551815">
                  <a:moveTo>
                    <a:pt x="230942" y="551336"/>
                  </a:moveTo>
                  <a:lnTo>
                    <a:pt x="181701" y="542230"/>
                  </a:lnTo>
                  <a:lnTo>
                    <a:pt x="143763" y="508806"/>
                  </a:lnTo>
                  <a:lnTo>
                    <a:pt x="130969" y="455316"/>
                  </a:lnTo>
                  <a:lnTo>
                    <a:pt x="138328" y="422376"/>
                  </a:lnTo>
                  <a:lnTo>
                    <a:pt x="157163" y="386015"/>
                  </a:lnTo>
                  <a:lnTo>
                    <a:pt x="119696" y="398461"/>
                  </a:lnTo>
                  <a:lnTo>
                    <a:pt x="59301" y="395966"/>
                  </a:lnTo>
                  <a:lnTo>
                    <a:pt x="19274" y="366532"/>
                  </a:lnTo>
                  <a:lnTo>
                    <a:pt x="793" y="321649"/>
                  </a:lnTo>
                  <a:lnTo>
                    <a:pt x="0" y="297005"/>
                  </a:lnTo>
                  <a:lnTo>
                    <a:pt x="5035" y="272808"/>
                  </a:lnTo>
                  <a:lnTo>
                    <a:pt x="33178" y="231500"/>
                  </a:lnTo>
                  <a:lnTo>
                    <a:pt x="86401" y="209217"/>
                  </a:lnTo>
                  <a:lnTo>
                    <a:pt x="122786" y="208800"/>
                  </a:lnTo>
                  <a:lnTo>
                    <a:pt x="165882" y="217448"/>
                  </a:lnTo>
                  <a:lnTo>
                    <a:pt x="141974" y="188744"/>
                  </a:lnTo>
                  <a:lnTo>
                    <a:pt x="127002" y="160702"/>
                  </a:lnTo>
                  <a:lnTo>
                    <a:pt x="120055" y="133703"/>
                  </a:lnTo>
                  <a:lnTo>
                    <a:pt x="120221" y="108123"/>
                  </a:lnTo>
                  <a:lnTo>
                    <a:pt x="138245" y="62737"/>
                  </a:lnTo>
                  <a:lnTo>
                    <a:pt x="173779" y="27570"/>
                  </a:lnTo>
                  <a:lnTo>
                    <a:pt x="219529" y="5649"/>
                  </a:lnTo>
                  <a:lnTo>
                    <a:pt x="268201" y="0"/>
                  </a:lnTo>
                  <a:lnTo>
                    <a:pt x="291353" y="4222"/>
                  </a:lnTo>
                  <a:lnTo>
                    <a:pt x="330731" y="28654"/>
                  </a:lnTo>
                  <a:lnTo>
                    <a:pt x="354793" y="76923"/>
                  </a:lnTo>
                  <a:lnTo>
                    <a:pt x="358802" y="110943"/>
                  </a:lnTo>
                  <a:lnTo>
                    <a:pt x="356247" y="152056"/>
                  </a:lnTo>
                  <a:lnTo>
                    <a:pt x="376554" y="122165"/>
                  </a:lnTo>
                  <a:lnTo>
                    <a:pt x="398735" y="100767"/>
                  </a:lnTo>
                  <a:lnTo>
                    <a:pt x="422083" y="87094"/>
                  </a:lnTo>
                  <a:lnTo>
                    <a:pt x="445888" y="80382"/>
                  </a:lnTo>
                  <a:lnTo>
                    <a:pt x="469442" y="79866"/>
                  </a:lnTo>
                  <a:lnTo>
                    <a:pt x="492037" y="84780"/>
                  </a:lnTo>
                  <a:lnTo>
                    <a:pt x="531511" y="107835"/>
                  </a:lnTo>
                  <a:lnTo>
                    <a:pt x="558643" y="143425"/>
                  </a:lnTo>
                  <a:lnTo>
                    <a:pt x="567763" y="185425"/>
                  </a:lnTo>
                  <a:lnTo>
                    <a:pt x="563796" y="206915"/>
                  </a:lnTo>
                  <a:lnTo>
                    <a:pt x="535268" y="247050"/>
                  </a:lnTo>
                  <a:lnTo>
                    <a:pt x="474555" y="278286"/>
                  </a:lnTo>
                  <a:lnTo>
                    <a:pt x="430358" y="288653"/>
                  </a:lnTo>
                  <a:lnTo>
                    <a:pt x="469079" y="302690"/>
                  </a:lnTo>
                  <a:lnTo>
                    <a:pt x="521846" y="339922"/>
                  </a:lnTo>
                  <a:lnTo>
                    <a:pt x="545758" y="384705"/>
                  </a:lnTo>
                  <a:lnTo>
                    <a:pt x="548409" y="408180"/>
                  </a:lnTo>
                  <a:lnTo>
                    <a:pt x="545665" y="431446"/>
                  </a:lnTo>
                  <a:lnTo>
                    <a:pt x="526419" y="474551"/>
                  </a:lnTo>
                  <a:lnTo>
                    <a:pt x="492869" y="508427"/>
                  </a:lnTo>
                  <a:lnTo>
                    <a:pt x="449866" y="527482"/>
                  </a:lnTo>
                  <a:lnTo>
                    <a:pt x="426336" y="529703"/>
                  </a:lnTo>
                  <a:lnTo>
                    <a:pt x="402262" y="526121"/>
                  </a:lnTo>
                  <a:lnTo>
                    <a:pt x="378250" y="516037"/>
                  </a:lnTo>
                  <a:lnTo>
                    <a:pt x="354907" y="498752"/>
                  </a:lnTo>
                  <a:lnTo>
                    <a:pt x="332839" y="473567"/>
                  </a:lnTo>
                  <a:lnTo>
                    <a:pt x="312652" y="439782"/>
                  </a:lnTo>
                  <a:lnTo>
                    <a:pt x="307962" y="479571"/>
                  </a:lnTo>
                  <a:lnTo>
                    <a:pt x="295715" y="510088"/>
                  </a:lnTo>
                  <a:lnTo>
                    <a:pt x="277643" y="531867"/>
                  </a:lnTo>
                  <a:lnTo>
                    <a:pt x="255475" y="545439"/>
                  </a:lnTo>
                  <a:lnTo>
                    <a:pt x="230942" y="551336"/>
                  </a:lnTo>
                  <a:close/>
                </a:path>
              </a:pathLst>
            </a:custGeom>
            <a:solidFill>
              <a:srgbClr val="F69D3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7815042" y="7588064"/>
              <a:ext cx="581660" cy="565785"/>
            </a:xfrm>
            <a:custGeom>
              <a:avLst/>
              <a:gdLst/>
              <a:ahLst/>
              <a:cxnLst/>
              <a:rect l="l" t="t" r="r" b="b"/>
              <a:pathLst>
                <a:path w="581659" h="565784">
                  <a:moveTo>
                    <a:pt x="172198" y="212567"/>
                  </a:moveTo>
                  <a:lnTo>
                    <a:pt x="153119" y="212567"/>
                  </a:lnTo>
                  <a:lnTo>
                    <a:pt x="130404" y="176376"/>
                  </a:lnTo>
                  <a:lnTo>
                    <a:pt x="120093" y="139718"/>
                  </a:lnTo>
                  <a:lnTo>
                    <a:pt x="122381" y="103597"/>
                  </a:lnTo>
                  <a:lnTo>
                    <a:pt x="137456" y="69019"/>
                  </a:lnTo>
                  <a:lnTo>
                    <a:pt x="170674" y="33347"/>
                  </a:lnTo>
                  <a:lnTo>
                    <a:pt x="213752" y="9612"/>
                  </a:lnTo>
                  <a:lnTo>
                    <a:pt x="260786" y="0"/>
                  </a:lnTo>
                  <a:lnTo>
                    <a:pt x="305876" y="6693"/>
                  </a:lnTo>
                  <a:lnTo>
                    <a:pt x="319717" y="13400"/>
                  </a:lnTo>
                  <a:lnTo>
                    <a:pt x="261458" y="13400"/>
                  </a:lnTo>
                  <a:lnTo>
                    <a:pt x="239774" y="16071"/>
                  </a:lnTo>
                  <a:lnTo>
                    <a:pt x="196943" y="32139"/>
                  </a:lnTo>
                  <a:lnTo>
                    <a:pt x="161737" y="59518"/>
                  </a:lnTo>
                  <a:lnTo>
                    <a:pt x="137143" y="100529"/>
                  </a:lnTo>
                  <a:lnTo>
                    <a:pt x="132835" y="133526"/>
                  </a:lnTo>
                  <a:lnTo>
                    <a:pt x="143632" y="173734"/>
                  </a:lnTo>
                  <a:lnTo>
                    <a:pt x="172198" y="212567"/>
                  </a:lnTo>
                  <a:close/>
                </a:path>
                <a:path w="581659" h="565784">
                  <a:moveTo>
                    <a:pt x="363967" y="165760"/>
                  </a:moveTo>
                  <a:lnTo>
                    <a:pt x="362349" y="165760"/>
                  </a:lnTo>
                  <a:lnTo>
                    <a:pt x="359416" y="164781"/>
                  </a:lnTo>
                  <a:lnTo>
                    <a:pt x="358232" y="163847"/>
                  </a:lnTo>
                  <a:lnTo>
                    <a:pt x="356539" y="161123"/>
                  </a:lnTo>
                  <a:lnTo>
                    <a:pt x="356224" y="159647"/>
                  </a:lnTo>
                  <a:lnTo>
                    <a:pt x="356443" y="158058"/>
                  </a:lnTo>
                  <a:lnTo>
                    <a:pt x="358294" y="111515"/>
                  </a:lnTo>
                  <a:lnTo>
                    <a:pt x="358312" y="111043"/>
                  </a:lnTo>
                  <a:lnTo>
                    <a:pt x="358431" y="108056"/>
                  </a:lnTo>
                  <a:lnTo>
                    <a:pt x="349670" y="67678"/>
                  </a:lnTo>
                  <a:lnTo>
                    <a:pt x="330498" y="37776"/>
                  </a:lnTo>
                  <a:lnTo>
                    <a:pt x="301253" y="19201"/>
                  </a:lnTo>
                  <a:lnTo>
                    <a:pt x="282194" y="14434"/>
                  </a:lnTo>
                  <a:lnTo>
                    <a:pt x="261458" y="13400"/>
                  </a:lnTo>
                  <a:lnTo>
                    <a:pt x="319717" y="13400"/>
                  </a:lnTo>
                  <a:lnTo>
                    <a:pt x="349722" y="40057"/>
                  </a:lnTo>
                  <a:lnTo>
                    <a:pt x="369852" y="91229"/>
                  </a:lnTo>
                  <a:lnTo>
                    <a:pt x="372133" y="132506"/>
                  </a:lnTo>
                  <a:lnTo>
                    <a:pt x="390274" y="132506"/>
                  </a:lnTo>
                  <a:lnTo>
                    <a:pt x="368874" y="162205"/>
                  </a:lnTo>
                  <a:lnTo>
                    <a:pt x="368094" y="163607"/>
                  </a:lnTo>
                  <a:lnTo>
                    <a:pt x="366957" y="164598"/>
                  </a:lnTo>
                  <a:lnTo>
                    <a:pt x="363967" y="165760"/>
                  </a:lnTo>
                  <a:close/>
                </a:path>
                <a:path w="581659" h="565784">
                  <a:moveTo>
                    <a:pt x="390274" y="132506"/>
                  </a:moveTo>
                  <a:lnTo>
                    <a:pt x="372133" y="132506"/>
                  </a:lnTo>
                  <a:lnTo>
                    <a:pt x="383820" y="118431"/>
                  </a:lnTo>
                  <a:lnTo>
                    <a:pt x="423834" y="88939"/>
                  </a:lnTo>
                  <a:lnTo>
                    <a:pt x="469008" y="79618"/>
                  </a:lnTo>
                  <a:lnTo>
                    <a:pt x="478243" y="80226"/>
                  </a:lnTo>
                  <a:lnTo>
                    <a:pt x="487385" y="81669"/>
                  </a:lnTo>
                  <a:lnTo>
                    <a:pt x="496433" y="83947"/>
                  </a:lnTo>
                  <a:lnTo>
                    <a:pt x="515888" y="93303"/>
                  </a:lnTo>
                  <a:lnTo>
                    <a:pt x="457531" y="93303"/>
                  </a:lnTo>
                  <a:lnTo>
                    <a:pt x="424442" y="103445"/>
                  </a:lnTo>
                  <a:lnTo>
                    <a:pt x="394528" y="126603"/>
                  </a:lnTo>
                  <a:lnTo>
                    <a:pt x="390274" y="132506"/>
                  </a:lnTo>
                  <a:close/>
                </a:path>
                <a:path w="581659" h="565784">
                  <a:moveTo>
                    <a:pt x="485163" y="529784"/>
                  </a:moveTo>
                  <a:lnTo>
                    <a:pt x="440272" y="529784"/>
                  </a:lnTo>
                  <a:lnTo>
                    <a:pt x="447348" y="529220"/>
                  </a:lnTo>
                  <a:lnTo>
                    <a:pt x="455959" y="527721"/>
                  </a:lnTo>
                  <a:lnTo>
                    <a:pt x="506324" y="501678"/>
                  </a:lnTo>
                  <a:lnTo>
                    <a:pt x="531997" y="471088"/>
                  </a:lnTo>
                  <a:lnTo>
                    <a:pt x="546251" y="435608"/>
                  </a:lnTo>
                  <a:lnTo>
                    <a:pt x="548503" y="417270"/>
                  </a:lnTo>
                  <a:lnTo>
                    <a:pt x="547444" y="401020"/>
                  </a:lnTo>
                  <a:lnTo>
                    <a:pt x="524567" y="352281"/>
                  </a:lnTo>
                  <a:lnTo>
                    <a:pt x="487652" y="323040"/>
                  </a:lnTo>
                  <a:lnTo>
                    <a:pt x="435350" y="301978"/>
                  </a:lnTo>
                  <a:lnTo>
                    <a:pt x="433848" y="301555"/>
                  </a:lnTo>
                  <a:lnTo>
                    <a:pt x="432643" y="300709"/>
                  </a:lnTo>
                  <a:lnTo>
                    <a:pt x="430828" y="298170"/>
                  </a:lnTo>
                  <a:lnTo>
                    <a:pt x="430520" y="297112"/>
                  </a:lnTo>
                  <a:lnTo>
                    <a:pt x="430586" y="293641"/>
                  </a:lnTo>
                  <a:lnTo>
                    <a:pt x="431149" y="292280"/>
                  </a:lnTo>
                  <a:lnTo>
                    <a:pt x="433107" y="290090"/>
                  </a:lnTo>
                  <a:lnTo>
                    <a:pt x="433229" y="289954"/>
                  </a:lnTo>
                  <a:lnTo>
                    <a:pt x="434518" y="289243"/>
                  </a:lnTo>
                  <a:lnTo>
                    <a:pt x="436057" y="288985"/>
                  </a:lnTo>
                  <a:lnTo>
                    <a:pt x="490420" y="274958"/>
                  </a:lnTo>
                  <a:lnTo>
                    <a:pt x="531275" y="253778"/>
                  </a:lnTo>
                  <a:lnTo>
                    <a:pt x="557466" y="226285"/>
                  </a:lnTo>
                  <a:lnTo>
                    <a:pt x="567838" y="193317"/>
                  </a:lnTo>
                  <a:lnTo>
                    <a:pt x="563383" y="162675"/>
                  </a:lnTo>
                  <a:lnTo>
                    <a:pt x="547884" y="134449"/>
                  </a:lnTo>
                  <a:lnTo>
                    <a:pt x="523579" y="111515"/>
                  </a:lnTo>
                  <a:lnTo>
                    <a:pt x="492443" y="96624"/>
                  </a:lnTo>
                  <a:lnTo>
                    <a:pt x="491417" y="96624"/>
                  </a:lnTo>
                  <a:lnTo>
                    <a:pt x="457531" y="93303"/>
                  </a:lnTo>
                  <a:lnTo>
                    <a:pt x="515888" y="93303"/>
                  </a:lnTo>
                  <a:lnTo>
                    <a:pt x="531267" y="100700"/>
                  </a:lnTo>
                  <a:lnTo>
                    <a:pt x="558680" y="126830"/>
                  </a:lnTo>
                  <a:lnTo>
                    <a:pt x="576149" y="159056"/>
                  </a:lnTo>
                  <a:lnTo>
                    <a:pt x="581039" y="193317"/>
                  </a:lnTo>
                  <a:lnTo>
                    <a:pt x="581151" y="194097"/>
                  </a:lnTo>
                  <a:lnTo>
                    <a:pt x="578047" y="212305"/>
                  </a:lnTo>
                  <a:lnTo>
                    <a:pt x="545619" y="259678"/>
                  </a:lnTo>
                  <a:lnTo>
                    <a:pt x="509914" y="281497"/>
                  </a:lnTo>
                  <a:lnTo>
                    <a:pt x="463172" y="297112"/>
                  </a:lnTo>
                  <a:lnTo>
                    <a:pt x="506058" y="318893"/>
                  </a:lnTo>
                  <a:lnTo>
                    <a:pt x="537309" y="346781"/>
                  </a:lnTo>
                  <a:lnTo>
                    <a:pt x="556157" y="379973"/>
                  </a:lnTo>
                  <a:lnTo>
                    <a:pt x="561772" y="417270"/>
                  </a:lnTo>
                  <a:lnTo>
                    <a:pt x="561831" y="417662"/>
                  </a:lnTo>
                  <a:lnTo>
                    <a:pt x="552919" y="459091"/>
                  </a:lnTo>
                  <a:lnTo>
                    <a:pt x="530733" y="495859"/>
                  </a:lnTo>
                  <a:lnTo>
                    <a:pt x="498342" y="524300"/>
                  </a:lnTo>
                  <a:lnTo>
                    <a:pt x="485163" y="529784"/>
                  </a:lnTo>
                  <a:close/>
                </a:path>
                <a:path w="581659" h="565784">
                  <a:moveTo>
                    <a:pt x="100646" y="415070"/>
                  </a:moveTo>
                  <a:lnTo>
                    <a:pt x="39564" y="396102"/>
                  </a:lnTo>
                  <a:lnTo>
                    <a:pt x="7466" y="353634"/>
                  </a:lnTo>
                  <a:lnTo>
                    <a:pt x="0" y="320275"/>
                  </a:lnTo>
                  <a:lnTo>
                    <a:pt x="71" y="302975"/>
                  </a:lnTo>
                  <a:lnTo>
                    <a:pt x="16367" y="255115"/>
                  </a:lnTo>
                  <a:lnTo>
                    <a:pt x="57096" y="219793"/>
                  </a:lnTo>
                  <a:lnTo>
                    <a:pt x="97085" y="208917"/>
                  </a:lnTo>
                  <a:lnTo>
                    <a:pt x="153119" y="212567"/>
                  </a:lnTo>
                  <a:lnTo>
                    <a:pt x="172198" y="212567"/>
                  </a:lnTo>
                  <a:lnTo>
                    <a:pt x="177416" y="219660"/>
                  </a:lnTo>
                  <a:lnTo>
                    <a:pt x="179771" y="222033"/>
                  </a:lnTo>
                  <a:lnTo>
                    <a:pt x="124342" y="222033"/>
                  </a:lnTo>
                  <a:lnTo>
                    <a:pt x="84145" y="224580"/>
                  </a:lnTo>
                  <a:lnTo>
                    <a:pt x="27561" y="262361"/>
                  </a:lnTo>
                  <a:lnTo>
                    <a:pt x="13400" y="318893"/>
                  </a:lnTo>
                  <a:lnTo>
                    <a:pt x="13376" y="319172"/>
                  </a:lnTo>
                  <a:lnTo>
                    <a:pt x="19656" y="348120"/>
                  </a:lnTo>
                  <a:lnTo>
                    <a:pt x="34597" y="373409"/>
                  </a:lnTo>
                  <a:lnTo>
                    <a:pt x="58530" y="392381"/>
                  </a:lnTo>
                  <a:lnTo>
                    <a:pt x="88356" y="401020"/>
                  </a:lnTo>
                  <a:lnTo>
                    <a:pt x="167220" y="401020"/>
                  </a:lnTo>
                  <a:lnTo>
                    <a:pt x="164475" y="406284"/>
                  </a:lnTo>
                  <a:lnTo>
                    <a:pt x="148231" y="406284"/>
                  </a:lnTo>
                  <a:lnTo>
                    <a:pt x="100646" y="415070"/>
                  </a:lnTo>
                  <a:close/>
                </a:path>
                <a:path w="581659" h="565784">
                  <a:moveTo>
                    <a:pt x="174110" y="231724"/>
                  </a:moveTo>
                  <a:lnTo>
                    <a:pt x="170679" y="230730"/>
                  </a:lnTo>
                  <a:lnTo>
                    <a:pt x="124342" y="222033"/>
                  </a:lnTo>
                  <a:lnTo>
                    <a:pt x="179834" y="222033"/>
                  </a:lnTo>
                  <a:lnTo>
                    <a:pt x="180146" y="224580"/>
                  </a:lnTo>
                  <a:lnTo>
                    <a:pt x="180174" y="224810"/>
                  </a:lnTo>
                  <a:lnTo>
                    <a:pt x="176645" y="230730"/>
                  </a:lnTo>
                  <a:lnTo>
                    <a:pt x="174110" y="231724"/>
                  </a:lnTo>
                  <a:close/>
                </a:path>
                <a:path w="581659" h="565784">
                  <a:moveTo>
                    <a:pt x="167220" y="401020"/>
                  </a:moveTo>
                  <a:lnTo>
                    <a:pt x="88356" y="401020"/>
                  </a:lnTo>
                  <a:lnTo>
                    <a:pt x="122967" y="399209"/>
                  </a:lnTo>
                  <a:lnTo>
                    <a:pt x="161252" y="386832"/>
                  </a:lnTo>
                  <a:lnTo>
                    <a:pt x="162114" y="386448"/>
                  </a:lnTo>
                  <a:lnTo>
                    <a:pt x="163022" y="386255"/>
                  </a:lnTo>
                  <a:lnTo>
                    <a:pt x="166622" y="386255"/>
                  </a:lnTo>
                  <a:lnTo>
                    <a:pt x="168581" y="387426"/>
                  </a:lnTo>
                  <a:lnTo>
                    <a:pt x="171097" y="392114"/>
                  </a:lnTo>
                  <a:lnTo>
                    <a:pt x="170990" y="394394"/>
                  </a:lnTo>
                  <a:lnTo>
                    <a:pt x="169520" y="396611"/>
                  </a:lnTo>
                  <a:lnTo>
                    <a:pt x="167220" y="401020"/>
                  </a:lnTo>
                  <a:close/>
                </a:path>
                <a:path w="581659" h="565784">
                  <a:moveTo>
                    <a:pt x="230035" y="565201"/>
                  </a:moveTo>
                  <a:lnTo>
                    <a:pt x="207091" y="562574"/>
                  </a:lnTo>
                  <a:lnTo>
                    <a:pt x="207229" y="562574"/>
                  </a:lnTo>
                  <a:lnTo>
                    <a:pt x="185591" y="555025"/>
                  </a:lnTo>
                  <a:lnTo>
                    <a:pt x="166069" y="542842"/>
                  </a:lnTo>
                  <a:lnTo>
                    <a:pt x="149881" y="526406"/>
                  </a:lnTo>
                  <a:lnTo>
                    <a:pt x="135776" y="500181"/>
                  </a:lnTo>
                  <a:lnTo>
                    <a:pt x="130873" y="471088"/>
                  </a:lnTo>
                  <a:lnTo>
                    <a:pt x="130834" y="470860"/>
                  </a:lnTo>
                  <a:lnTo>
                    <a:pt x="134735" y="441316"/>
                  </a:lnTo>
                  <a:lnTo>
                    <a:pt x="134837" y="440541"/>
                  </a:lnTo>
                  <a:lnTo>
                    <a:pt x="134908" y="440002"/>
                  </a:lnTo>
                  <a:lnTo>
                    <a:pt x="135003" y="439281"/>
                  </a:lnTo>
                  <a:lnTo>
                    <a:pt x="148231" y="406284"/>
                  </a:lnTo>
                  <a:lnTo>
                    <a:pt x="164475" y="406284"/>
                  </a:lnTo>
                  <a:lnTo>
                    <a:pt x="151938" y="430326"/>
                  </a:lnTo>
                  <a:lnTo>
                    <a:pt x="144515" y="462555"/>
                  </a:lnTo>
                  <a:lnTo>
                    <a:pt x="160463" y="518293"/>
                  </a:lnTo>
                  <a:lnTo>
                    <a:pt x="203506" y="547850"/>
                  </a:lnTo>
                  <a:lnTo>
                    <a:pt x="229443" y="551909"/>
                  </a:lnTo>
                  <a:lnTo>
                    <a:pt x="275966" y="551909"/>
                  </a:lnTo>
                  <a:lnTo>
                    <a:pt x="259460" y="560499"/>
                  </a:lnTo>
                  <a:lnTo>
                    <a:pt x="252248" y="562574"/>
                  </a:lnTo>
                  <a:lnTo>
                    <a:pt x="244939" y="564049"/>
                  </a:lnTo>
                  <a:lnTo>
                    <a:pt x="237535" y="564925"/>
                  </a:lnTo>
                  <a:lnTo>
                    <a:pt x="230035" y="565201"/>
                  </a:lnTo>
                  <a:close/>
                </a:path>
                <a:path w="581659" h="565784">
                  <a:moveTo>
                    <a:pt x="275966" y="551909"/>
                  </a:moveTo>
                  <a:lnTo>
                    <a:pt x="229443" y="551909"/>
                  </a:lnTo>
                  <a:lnTo>
                    <a:pt x="255234" y="547850"/>
                  </a:lnTo>
                  <a:lnTo>
                    <a:pt x="279430" y="534266"/>
                  </a:lnTo>
                  <a:lnTo>
                    <a:pt x="297428" y="512276"/>
                  </a:lnTo>
                  <a:lnTo>
                    <a:pt x="308714" y="482772"/>
                  </a:lnTo>
                  <a:lnTo>
                    <a:pt x="312784" y="446640"/>
                  </a:lnTo>
                  <a:lnTo>
                    <a:pt x="312796" y="445097"/>
                  </a:lnTo>
                  <a:lnTo>
                    <a:pt x="313285" y="443723"/>
                  </a:lnTo>
                  <a:lnTo>
                    <a:pt x="315214" y="441316"/>
                  </a:lnTo>
                  <a:lnTo>
                    <a:pt x="316448" y="440541"/>
                  </a:lnTo>
                  <a:lnTo>
                    <a:pt x="319455" y="439846"/>
                  </a:lnTo>
                  <a:lnTo>
                    <a:pt x="320904" y="440002"/>
                  </a:lnTo>
                  <a:lnTo>
                    <a:pt x="323685" y="441316"/>
                  </a:lnTo>
                  <a:lnTo>
                    <a:pt x="324735" y="442341"/>
                  </a:lnTo>
                  <a:lnTo>
                    <a:pt x="325422" y="443723"/>
                  </a:lnTo>
                  <a:lnTo>
                    <a:pt x="339169" y="468002"/>
                  </a:lnTo>
                  <a:lnTo>
                    <a:pt x="340513" y="469811"/>
                  </a:lnTo>
                  <a:lnTo>
                    <a:pt x="324598" y="469811"/>
                  </a:lnTo>
                  <a:lnTo>
                    <a:pt x="317008" y="501678"/>
                  </a:lnTo>
                  <a:lnTo>
                    <a:pt x="303449" y="527721"/>
                  </a:lnTo>
                  <a:lnTo>
                    <a:pt x="303360" y="527891"/>
                  </a:lnTo>
                  <a:lnTo>
                    <a:pt x="284056" y="547699"/>
                  </a:lnTo>
                  <a:lnTo>
                    <a:pt x="275966" y="551909"/>
                  </a:lnTo>
                  <a:close/>
                </a:path>
                <a:path w="581659" h="565784">
                  <a:moveTo>
                    <a:pt x="420964" y="542385"/>
                  </a:moveTo>
                  <a:lnTo>
                    <a:pt x="385358" y="530721"/>
                  </a:lnTo>
                  <a:lnTo>
                    <a:pt x="352926" y="506336"/>
                  </a:lnTo>
                  <a:lnTo>
                    <a:pt x="324598" y="469811"/>
                  </a:lnTo>
                  <a:lnTo>
                    <a:pt x="340513" y="469811"/>
                  </a:lnTo>
                  <a:lnTo>
                    <a:pt x="354335" y="488410"/>
                  </a:lnTo>
                  <a:lnTo>
                    <a:pt x="370865" y="504882"/>
                  </a:lnTo>
                  <a:lnTo>
                    <a:pt x="404492" y="524632"/>
                  </a:lnTo>
                  <a:lnTo>
                    <a:pt x="430048" y="529784"/>
                  </a:lnTo>
                  <a:lnTo>
                    <a:pt x="485163" y="529784"/>
                  </a:lnTo>
                  <a:lnTo>
                    <a:pt x="458814" y="540747"/>
                  </a:lnTo>
                  <a:lnTo>
                    <a:pt x="420964" y="5423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006024" y="7787449"/>
              <a:ext cx="209041" cy="194355"/>
            </a:xfrm>
            <a:prstGeom prst="rect">
              <a:avLst/>
            </a:prstGeom>
          </p:spPr>
        </p:pic>
        <p:sp>
          <p:nvSpPr>
            <p:cNvPr id="29" name="object 29" descr=""/>
            <p:cNvSpPr/>
            <p:nvPr/>
          </p:nvSpPr>
          <p:spPr>
            <a:xfrm>
              <a:off x="1751771" y="4252599"/>
              <a:ext cx="685165" cy="666115"/>
            </a:xfrm>
            <a:custGeom>
              <a:avLst/>
              <a:gdLst/>
              <a:ahLst/>
              <a:cxnLst/>
              <a:rect l="l" t="t" r="r" b="b"/>
              <a:pathLst>
                <a:path w="685164" h="666114">
                  <a:moveTo>
                    <a:pt x="257995" y="665558"/>
                  </a:moveTo>
                  <a:lnTo>
                    <a:pt x="211021" y="650219"/>
                  </a:lnTo>
                  <a:lnTo>
                    <a:pt x="174773" y="616035"/>
                  </a:lnTo>
                  <a:lnTo>
                    <a:pt x="158213" y="565761"/>
                  </a:lnTo>
                  <a:lnTo>
                    <a:pt x="160116" y="535450"/>
                  </a:lnTo>
                  <a:lnTo>
                    <a:pt x="170300" y="502149"/>
                  </a:lnTo>
                  <a:lnTo>
                    <a:pt x="189886" y="466202"/>
                  </a:lnTo>
                  <a:lnTo>
                    <a:pt x="153716" y="479081"/>
                  </a:lnTo>
                  <a:lnTo>
                    <a:pt x="121131" y="484506"/>
                  </a:lnTo>
                  <a:lnTo>
                    <a:pt x="92218" y="483331"/>
                  </a:lnTo>
                  <a:lnTo>
                    <a:pt x="67065" y="476407"/>
                  </a:lnTo>
                  <a:lnTo>
                    <a:pt x="28388" y="448728"/>
                  </a:lnTo>
                  <a:lnTo>
                    <a:pt x="5800" y="408292"/>
                  </a:lnTo>
                  <a:lnTo>
                    <a:pt x="0" y="361923"/>
                  </a:lnTo>
                  <a:lnTo>
                    <a:pt x="3614" y="338645"/>
                  </a:lnTo>
                  <a:lnTo>
                    <a:pt x="24307" y="296169"/>
                  </a:lnTo>
                  <a:lnTo>
                    <a:pt x="63538" y="264818"/>
                  </a:lnTo>
                  <a:lnTo>
                    <a:pt x="122005" y="251414"/>
                  </a:lnTo>
                  <a:lnTo>
                    <a:pt x="158671" y="253575"/>
                  </a:lnTo>
                  <a:lnTo>
                    <a:pt x="200408" y="262782"/>
                  </a:lnTo>
                  <a:lnTo>
                    <a:pt x="175768" y="234121"/>
                  </a:lnTo>
                  <a:lnTo>
                    <a:pt x="158619" y="205953"/>
                  </a:lnTo>
                  <a:lnTo>
                    <a:pt x="148339" y="178535"/>
                  </a:lnTo>
                  <a:lnTo>
                    <a:pt x="144308" y="152123"/>
                  </a:lnTo>
                  <a:lnTo>
                    <a:pt x="145907" y="126976"/>
                  </a:lnTo>
                  <a:lnTo>
                    <a:pt x="163511" y="81503"/>
                  </a:lnTo>
                  <a:lnTo>
                    <a:pt x="196188" y="44175"/>
                  </a:lnTo>
                  <a:lnTo>
                    <a:pt x="238975" y="17051"/>
                  </a:lnTo>
                  <a:lnTo>
                    <a:pt x="286912" y="2189"/>
                  </a:lnTo>
                  <a:lnTo>
                    <a:pt x="311260" y="0"/>
                  </a:lnTo>
                  <a:lnTo>
                    <a:pt x="335034" y="1648"/>
                  </a:lnTo>
                  <a:lnTo>
                    <a:pt x="378379" y="17487"/>
                  </a:lnTo>
                  <a:lnTo>
                    <a:pt x="411986" y="51764"/>
                  </a:lnTo>
                  <a:lnTo>
                    <a:pt x="430892" y="106538"/>
                  </a:lnTo>
                  <a:lnTo>
                    <a:pt x="433280" y="142255"/>
                  </a:lnTo>
                  <a:lnTo>
                    <a:pt x="430133" y="183869"/>
                  </a:lnTo>
                  <a:lnTo>
                    <a:pt x="449990" y="153567"/>
                  </a:lnTo>
                  <a:lnTo>
                    <a:pt x="494091" y="113374"/>
                  </a:lnTo>
                  <a:lnTo>
                    <a:pt x="540919" y="97024"/>
                  </a:lnTo>
                  <a:lnTo>
                    <a:pt x="564185" y="96525"/>
                  </a:lnTo>
                  <a:lnTo>
                    <a:pt x="586727" y="100468"/>
                  </a:lnTo>
                  <a:lnTo>
                    <a:pt x="627769" y="119659"/>
                  </a:lnTo>
                  <a:lnTo>
                    <a:pt x="660296" y="150550"/>
                  </a:lnTo>
                  <a:lnTo>
                    <a:pt x="680563" y="189092"/>
                  </a:lnTo>
                  <a:lnTo>
                    <a:pt x="684928" y="209969"/>
                  </a:lnTo>
                  <a:lnTo>
                    <a:pt x="684822" y="231240"/>
                  </a:lnTo>
                  <a:lnTo>
                    <a:pt x="669326" y="272945"/>
                  </a:lnTo>
                  <a:lnTo>
                    <a:pt x="630328" y="310160"/>
                  </a:lnTo>
                  <a:lnTo>
                    <a:pt x="564081" y="338837"/>
                  </a:lnTo>
                  <a:lnTo>
                    <a:pt x="519568" y="348709"/>
                  </a:lnTo>
                  <a:lnTo>
                    <a:pt x="558919" y="362394"/>
                  </a:lnTo>
                  <a:lnTo>
                    <a:pt x="616955" y="397706"/>
                  </a:lnTo>
                  <a:lnTo>
                    <a:pt x="650186" y="440438"/>
                  </a:lnTo>
                  <a:lnTo>
                    <a:pt x="661912" y="486784"/>
                  </a:lnTo>
                  <a:lnTo>
                    <a:pt x="660741" y="510124"/>
                  </a:lnTo>
                  <a:lnTo>
                    <a:pt x="646396" y="554758"/>
                  </a:lnTo>
                  <a:lnTo>
                    <a:pt x="618796" y="593495"/>
                  </a:lnTo>
                  <a:lnTo>
                    <a:pt x="581240" y="622529"/>
                  </a:lnTo>
                  <a:lnTo>
                    <a:pt x="537030" y="638055"/>
                  </a:lnTo>
                  <a:lnTo>
                    <a:pt x="513460" y="639563"/>
                  </a:lnTo>
                  <a:lnTo>
                    <a:pt x="489463" y="636268"/>
                  </a:lnTo>
                  <a:lnTo>
                    <a:pt x="441842" y="613363"/>
                  </a:lnTo>
                  <a:lnTo>
                    <a:pt x="397465" y="565535"/>
                  </a:lnTo>
                  <a:lnTo>
                    <a:pt x="377524" y="531086"/>
                  </a:lnTo>
                  <a:lnTo>
                    <a:pt x="373683" y="570970"/>
                  </a:lnTo>
                  <a:lnTo>
                    <a:pt x="348286" y="628687"/>
                  </a:lnTo>
                  <a:lnTo>
                    <a:pt x="306737" y="659299"/>
                  </a:lnTo>
                  <a:lnTo>
                    <a:pt x="282705" y="665300"/>
                  </a:lnTo>
                  <a:lnTo>
                    <a:pt x="257995" y="665558"/>
                  </a:lnTo>
                  <a:close/>
                </a:path>
              </a:pathLst>
            </a:custGeom>
            <a:solidFill>
              <a:srgbClr val="F69D3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743792" y="4244592"/>
              <a:ext cx="701675" cy="682625"/>
            </a:xfrm>
            <a:custGeom>
              <a:avLst/>
              <a:gdLst/>
              <a:ahLst/>
              <a:cxnLst/>
              <a:rect l="l" t="t" r="r" b="b"/>
              <a:pathLst>
                <a:path w="701675" h="682625">
                  <a:moveTo>
                    <a:pt x="207803" y="256561"/>
                  </a:moveTo>
                  <a:lnTo>
                    <a:pt x="184779" y="256561"/>
                  </a:lnTo>
                  <a:lnTo>
                    <a:pt x="157366" y="212888"/>
                  </a:lnTo>
                  <a:lnTo>
                    <a:pt x="144925" y="168649"/>
                  </a:lnTo>
                  <a:lnTo>
                    <a:pt x="147685" y="125060"/>
                  </a:lnTo>
                  <a:lnTo>
                    <a:pt x="165877" y="83333"/>
                  </a:lnTo>
                  <a:lnTo>
                    <a:pt x="196767" y="47826"/>
                  </a:lnTo>
                  <a:lnTo>
                    <a:pt x="236183" y="21202"/>
                  </a:lnTo>
                  <a:lnTo>
                    <a:pt x="280478" y="4810"/>
                  </a:lnTo>
                  <a:lnTo>
                    <a:pt x="326006" y="0"/>
                  </a:lnTo>
                  <a:lnTo>
                    <a:pt x="369120" y="8120"/>
                  </a:lnTo>
                  <a:lnTo>
                    <a:pt x="385823" y="16214"/>
                  </a:lnTo>
                  <a:lnTo>
                    <a:pt x="315518" y="16214"/>
                  </a:lnTo>
                  <a:lnTo>
                    <a:pt x="289350" y="19437"/>
                  </a:lnTo>
                  <a:lnTo>
                    <a:pt x="237664" y="38827"/>
                  </a:lnTo>
                  <a:lnTo>
                    <a:pt x="195178" y="71868"/>
                  </a:lnTo>
                  <a:lnTo>
                    <a:pt x="165499" y="121358"/>
                  </a:lnTo>
                  <a:lnTo>
                    <a:pt x="160301" y="161178"/>
                  </a:lnTo>
                  <a:lnTo>
                    <a:pt x="173330" y="209699"/>
                  </a:lnTo>
                  <a:lnTo>
                    <a:pt x="207803" y="256561"/>
                  </a:lnTo>
                  <a:close/>
                </a:path>
                <a:path w="701675" h="682625">
                  <a:moveTo>
                    <a:pt x="439223" y="200076"/>
                  </a:moveTo>
                  <a:lnTo>
                    <a:pt x="437270" y="200076"/>
                  </a:lnTo>
                  <a:lnTo>
                    <a:pt x="433731" y="198895"/>
                  </a:lnTo>
                  <a:lnTo>
                    <a:pt x="432302" y="197767"/>
                  </a:lnTo>
                  <a:lnTo>
                    <a:pt x="430258" y="194480"/>
                  </a:lnTo>
                  <a:lnTo>
                    <a:pt x="429879" y="192699"/>
                  </a:lnTo>
                  <a:lnTo>
                    <a:pt x="430142" y="190782"/>
                  </a:lnTo>
                  <a:lnTo>
                    <a:pt x="432542" y="130441"/>
                  </a:lnTo>
                  <a:lnTo>
                    <a:pt x="421970" y="81714"/>
                  </a:lnTo>
                  <a:lnTo>
                    <a:pt x="398833" y="45629"/>
                  </a:lnTo>
                  <a:lnTo>
                    <a:pt x="363541" y="23214"/>
                  </a:lnTo>
                  <a:lnTo>
                    <a:pt x="315518" y="16214"/>
                  </a:lnTo>
                  <a:lnTo>
                    <a:pt x="385823" y="16214"/>
                  </a:lnTo>
                  <a:lnTo>
                    <a:pt x="422032" y="48382"/>
                  </a:lnTo>
                  <a:lnTo>
                    <a:pt x="441263" y="88262"/>
                  </a:lnTo>
                  <a:lnTo>
                    <a:pt x="448931" y="134046"/>
                  </a:lnTo>
                  <a:lnTo>
                    <a:pt x="449077" y="159947"/>
                  </a:lnTo>
                  <a:lnTo>
                    <a:pt x="470969" y="159947"/>
                  </a:lnTo>
                  <a:lnTo>
                    <a:pt x="445143" y="195787"/>
                  </a:lnTo>
                  <a:lnTo>
                    <a:pt x="444203" y="197478"/>
                  </a:lnTo>
                  <a:lnTo>
                    <a:pt x="442830" y="198674"/>
                  </a:lnTo>
                  <a:lnTo>
                    <a:pt x="439223" y="200076"/>
                  </a:lnTo>
                  <a:close/>
                </a:path>
                <a:path w="701675" h="682625">
                  <a:moveTo>
                    <a:pt x="470969" y="159947"/>
                  </a:moveTo>
                  <a:lnTo>
                    <a:pt x="449077" y="159947"/>
                  </a:lnTo>
                  <a:lnTo>
                    <a:pt x="463180" y="142962"/>
                  </a:lnTo>
                  <a:lnTo>
                    <a:pt x="494404" y="116646"/>
                  </a:lnTo>
                  <a:lnTo>
                    <a:pt x="532598" y="99919"/>
                  </a:lnTo>
                  <a:lnTo>
                    <a:pt x="565982" y="96123"/>
                  </a:lnTo>
                  <a:lnTo>
                    <a:pt x="577126" y="96857"/>
                  </a:lnTo>
                  <a:lnTo>
                    <a:pt x="588158" y="98598"/>
                  </a:lnTo>
                  <a:lnTo>
                    <a:pt x="599078" y="101347"/>
                  </a:lnTo>
                  <a:lnTo>
                    <a:pt x="622555" y="112638"/>
                  </a:lnTo>
                  <a:lnTo>
                    <a:pt x="552132" y="112638"/>
                  </a:lnTo>
                  <a:lnTo>
                    <a:pt x="512202" y="124877"/>
                  </a:lnTo>
                  <a:lnTo>
                    <a:pt x="476102" y="152823"/>
                  </a:lnTo>
                  <a:lnTo>
                    <a:pt x="470969" y="159947"/>
                  </a:lnTo>
                  <a:close/>
                </a:path>
                <a:path w="701675" h="682625">
                  <a:moveTo>
                    <a:pt x="585117" y="639517"/>
                  </a:moveTo>
                  <a:lnTo>
                    <a:pt x="529421" y="639517"/>
                  </a:lnTo>
                  <a:lnTo>
                    <a:pt x="539844" y="638687"/>
                  </a:lnTo>
                  <a:lnTo>
                    <a:pt x="550235" y="636878"/>
                  </a:lnTo>
                  <a:lnTo>
                    <a:pt x="592111" y="619521"/>
                  </a:lnTo>
                  <a:lnTo>
                    <a:pt x="627926" y="588183"/>
                  </a:lnTo>
                  <a:lnTo>
                    <a:pt x="652487" y="547541"/>
                  </a:lnTo>
                  <a:lnTo>
                    <a:pt x="661856" y="504063"/>
                  </a:lnTo>
                  <a:lnTo>
                    <a:pt x="661914" y="503590"/>
                  </a:lnTo>
                  <a:lnTo>
                    <a:pt x="660636" y="483980"/>
                  </a:lnTo>
                  <a:lnTo>
                    <a:pt x="660533" y="482403"/>
                  </a:lnTo>
                  <a:lnTo>
                    <a:pt x="645989" y="442915"/>
                  </a:lnTo>
                  <a:lnTo>
                    <a:pt x="613123" y="406312"/>
                  </a:lnTo>
                  <a:lnTo>
                    <a:pt x="559197" y="375908"/>
                  </a:lnTo>
                  <a:lnTo>
                    <a:pt x="523552" y="363949"/>
                  </a:lnTo>
                  <a:lnTo>
                    <a:pt x="522098" y="362928"/>
                  </a:lnTo>
                  <a:lnTo>
                    <a:pt x="519908" y="359864"/>
                  </a:lnTo>
                  <a:lnTo>
                    <a:pt x="519536" y="358587"/>
                  </a:lnTo>
                  <a:lnTo>
                    <a:pt x="519616" y="354398"/>
                  </a:lnTo>
                  <a:lnTo>
                    <a:pt x="520295" y="352756"/>
                  </a:lnTo>
                  <a:lnTo>
                    <a:pt x="522805" y="349949"/>
                  </a:lnTo>
                  <a:lnTo>
                    <a:pt x="524361" y="349092"/>
                  </a:lnTo>
                  <a:lnTo>
                    <a:pt x="526218" y="348780"/>
                  </a:lnTo>
                  <a:lnTo>
                    <a:pt x="591822" y="331853"/>
                  </a:lnTo>
                  <a:lnTo>
                    <a:pt x="641124" y="306294"/>
                  </a:lnTo>
                  <a:lnTo>
                    <a:pt x="672730" y="273116"/>
                  </a:lnTo>
                  <a:lnTo>
                    <a:pt x="685247" y="233331"/>
                  </a:lnTo>
                  <a:lnTo>
                    <a:pt x="679870" y="196353"/>
                  </a:lnTo>
                  <a:lnTo>
                    <a:pt x="661167" y="162291"/>
                  </a:lnTo>
                  <a:lnTo>
                    <a:pt x="631837" y="134615"/>
                  </a:lnTo>
                  <a:lnTo>
                    <a:pt x="594582" y="116798"/>
                  </a:lnTo>
                  <a:lnTo>
                    <a:pt x="552132" y="112638"/>
                  </a:lnTo>
                  <a:lnTo>
                    <a:pt x="622555" y="112638"/>
                  </a:lnTo>
                  <a:lnTo>
                    <a:pt x="641114" y="121564"/>
                  </a:lnTo>
                  <a:lnTo>
                    <a:pt x="674195" y="153097"/>
                  </a:lnTo>
                  <a:lnTo>
                    <a:pt x="695276" y="191987"/>
                  </a:lnTo>
                  <a:lnTo>
                    <a:pt x="701312" y="234273"/>
                  </a:lnTo>
                  <a:lnTo>
                    <a:pt x="697566" y="256245"/>
                  </a:lnTo>
                  <a:lnTo>
                    <a:pt x="675977" y="296092"/>
                  </a:lnTo>
                  <a:lnTo>
                    <a:pt x="638586" y="327502"/>
                  </a:lnTo>
                  <a:lnTo>
                    <a:pt x="588777" y="350113"/>
                  </a:lnTo>
                  <a:lnTo>
                    <a:pt x="558939" y="358587"/>
                  </a:lnTo>
                  <a:lnTo>
                    <a:pt x="610692" y="384871"/>
                  </a:lnTo>
                  <a:lnTo>
                    <a:pt x="648406" y="418526"/>
                  </a:lnTo>
                  <a:lnTo>
                    <a:pt x="671150" y="458580"/>
                  </a:lnTo>
                  <a:lnTo>
                    <a:pt x="677926" y="503590"/>
                  </a:lnTo>
                  <a:lnTo>
                    <a:pt x="677998" y="504063"/>
                  </a:lnTo>
                  <a:lnTo>
                    <a:pt x="667243" y="554058"/>
                  </a:lnTo>
                  <a:lnTo>
                    <a:pt x="640470" y="598428"/>
                  </a:lnTo>
                  <a:lnTo>
                    <a:pt x="601381" y="632750"/>
                  </a:lnTo>
                  <a:lnTo>
                    <a:pt x="585117" y="639517"/>
                  </a:lnTo>
                  <a:close/>
                </a:path>
                <a:path w="701675" h="682625">
                  <a:moveTo>
                    <a:pt x="121456" y="500935"/>
                  </a:moveTo>
                  <a:lnTo>
                    <a:pt x="78067" y="494078"/>
                  </a:lnTo>
                  <a:lnTo>
                    <a:pt x="29523" y="461121"/>
                  </a:lnTo>
                  <a:lnTo>
                    <a:pt x="9010" y="426796"/>
                  </a:lnTo>
                  <a:lnTo>
                    <a:pt x="0" y="386540"/>
                  </a:lnTo>
                  <a:lnTo>
                    <a:pt x="85" y="365663"/>
                  </a:lnTo>
                  <a:lnTo>
                    <a:pt x="9961" y="326346"/>
                  </a:lnTo>
                  <a:lnTo>
                    <a:pt x="37326" y="286882"/>
                  </a:lnTo>
                  <a:lnTo>
                    <a:pt x="68902" y="265281"/>
                  </a:lnTo>
                  <a:lnTo>
                    <a:pt x="117159" y="252156"/>
                  </a:lnTo>
                  <a:lnTo>
                    <a:pt x="184779" y="256561"/>
                  </a:lnTo>
                  <a:lnTo>
                    <a:pt x="207803" y="256561"/>
                  </a:lnTo>
                  <a:lnTo>
                    <a:pt x="214100" y="265121"/>
                  </a:lnTo>
                  <a:lnTo>
                    <a:pt x="215393" y="266424"/>
                  </a:lnTo>
                  <a:lnTo>
                    <a:pt x="216150" y="267985"/>
                  </a:lnTo>
                  <a:lnTo>
                    <a:pt x="150052" y="267985"/>
                  </a:lnTo>
                  <a:lnTo>
                    <a:pt x="101543" y="271058"/>
                  </a:lnTo>
                  <a:lnTo>
                    <a:pt x="62108" y="287391"/>
                  </a:lnTo>
                  <a:lnTo>
                    <a:pt x="33260" y="316651"/>
                  </a:lnTo>
                  <a:lnTo>
                    <a:pt x="19245" y="349498"/>
                  </a:lnTo>
                  <a:lnTo>
                    <a:pt x="16171" y="384871"/>
                  </a:lnTo>
                  <a:lnTo>
                    <a:pt x="16142" y="385208"/>
                  </a:lnTo>
                  <a:lnTo>
                    <a:pt x="23721" y="420142"/>
                  </a:lnTo>
                  <a:lnTo>
                    <a:pt x="41751" y="450660"/>
                  </a:lnTo>
                  <a:lnTo>
                    <a:pt x="70631" y="473554"/>
                  </a:lnTo>
                  <a:lnTo>
                    <a:pt x="106625" y="483980"/>
                  </a:lnTo>
                  <a:lnTo>
                    <a:pt x="201795" y="483980"/>
                  </a:lnTo>
                  <a:lnTo>
                    <a:pt x="198483" y="490332"/>
                  </a:lnTo>
                  <a:lnTo>
                    <a:pt x="178880" y="490332"/>
                  </a:lnTo>
                  <a:lnTo>
                    <a:pt x="121456" y="500935"/>
                  </a:lnTo>
                  <a:close/>
                </a:path>
                <a:path w="701675" h="682625">
                  <a:moveTo>
                    <a:pt x="209616" y="278949"/>
                  </a:moveTo>
                  <a:lnTo>
                    <a:pt x="207621" y="278949"/>
                  </a:lnTo>
                  <a:lnTo>
                    <a:pt x="206120" y="278508"/>
                  </a:lnTo>
                  <a:lnTo>
                    <a:pt x="150052" y="267985"/>
                  </a:lnTo>
                  <a:lnTo>
                    <a:pt x="216150" y="267985"/>
                  </a:lnTo>
                  <a:lnTo>
                    <a:pt x="216527" y="271058"/>
                  </a:lnTo>
                  <a:lnTo>
                    <a:pt x="216597" y="271631"/>
                  </a:lnTo>
                  <a:lnTo>
                    <a:pt x="216284" y="273116"/>
                  </a:lnTo>
                  <a:lnTo>
                    <a:pt x="216239" y="273331"/>
                  </a:lnTo>
                  <a:lnTo>
                    <a:pt x="214359" y="276484"/>
                  </a:lnTo>
                  <a:lnTo>
                    <a:pt x="213034" y="277608"/>
                  </a:lnTo>
                  <a:lnTo>
                    <a:pt x="209616" y="278949"/>
                  </a:lnTo>
                  <a:close/>
                </a:path>
                <a:path w="701675" h="682625">
                  <a:moveTo>
                    <a:pt x="201795" y="483980"/>
                  </a:moveTo>
                  <a:lnTo>
                    <a:pt x="106625" y="483980"/>
                  </a:lnTo>
                  <a:lnTo>
                    <a:pt x="148392" y="481795"/>
                  </a:lnTo>
                  <a:lnTo>
                    <a:pt x="194593" y="466858"/>
                  </a:lnTo>
                  <a:lnTo>
                    <a:pt x="195634" y="466395"/>
                  </a:lnTo>
                  <a:lnTo>
                    <a:pt x="196729" y="466161"/>
                  </a:lnTo>
                  <a:lnTo>
                    <a:pt x="201073" y="466161"/>
                  </a:lnTo>
                  <a:lnTo>
                    <a:pt x="203437" y="467575"/>
                  </a:lnTo>
                  <a:lnTo>
                    <a:pt x="206473" y="473232"/>
                  </a:lnTo>
                  <a:lnTo>
                    <a:pt x="206458" y="473554"/>
                  </a:lnTo>
                  <a:lnTo>
                    <a:pt x="206345" y="475984"/>
                  </a:lnTo>
                  <a:lnTo>
                    <a:pt x="204570" y="478659"/>
                  </a:lnTo>
                  <a:lnTo>
                    <a:pt x="201795" y="483980"/>
                  </a:lnTo>
                  <a:close/>
                </a:path>
                <a:path w="701675" h="682625">
                  <a:moveTo>
                    <a:pt x="277598" y="682107"/>
                  </a:moveTo>
                  <a:lnTo>
                    <a:pt x="249910" y="678937"/>
                  </a:lnTo>
                  <a:lnTo>
                    <a:pt x="250076" y="678937"/>
                  </a:lnTo>
                  <a:lnTo>
                    <a:pt x="223964" y="669828"/>
                  </a:lnTo>
                  <a:lnTo>
                    <a:pt x="180871" y="635290"/>
                  </a:lnTo>
                  <a:lnTo>
                    <a:pt x="157933" y="568535"/>
                  </a:lnTo>
                  <a:lnTo>
                    <a:pt x="157886" y="568260"/>
                  </a:lnTo>
                  <a:lnTo>
                    <a:pt x="162593" y="532608"/>
                  </a:lnTo>
                  <a:lnTo>
                    <a:pt x="162717" y="531672"/>
                  </a:lnTo>
                  <a:lnTo>
                    <a:pt x="162802" y="531022"/>
                  </a:lnTo>
                  <a:lnTo>
                    <a:pt x="162917" y="530152"/>
                  </a:lnTo>
                  <a:lnTo>
                    <a:pt x="178880" y="490332"/>
                  </a:lnTo>
                  <a:lnTo>
                    <a:pt x="198483" y="490332"/>
                  </a:lnTo>
                  <a:lnTo>
                    <a:pt x="183353" y="519345"/>
                  </a:lnTo>
                  <a:lnTo>
                    <a:pt x="174395" y="558239"/>
                  </a:lnTo>
                  <a:lnTo>
                    <a:pt x="193641" y="625500"/>
                  </a:lnTo>
                  <a:lnTo>
                    <a:pt x="245584" y="661168"/>
                  </a:lnTo>
                  <a:lnTo>
                    <a:pt x="276884" y="666067"/>
                  </a:lnTo>
                  <a:lnTo>
                    <a:pt x="333026" y="666067"/>
                  </a:lnTo>
                  <a:lnTo>
                    <a:pt x="313108" y="676433"/>
                  </a:lnTo>
                  <a:lnTo>
                    <a:pt x="304404" y="678937"/>
                  </a:lnTo>
                  <a:lnTo>
                    <a:pt x="295584" y="680717"/>
                  </a:lnTo>
                  <a:lnTo>
                    <a:pt x="286649" y="681774"/>
                  </a:lnTo>
                  <a:lnTo>
                    <a:pt x="277598" y="682107"/>
                  </a:lnTo>
                  <a:close/>
                </a:path>
                <a:path w="701675" h="682625">
                  <a:moveTo>
                    <a:pt x="333026" y="666067"/>
                  </a:moveTo>
                  <a:lnTo>
                    <a:pt x="276884" y="666067"/>
                  </a:lnTo>
                  <a:lnTo>
                    <a:pt x="308007" y="661168"/>
                  </a:lnTo>
                  <a:lnTo>
                    <a:pt x="337206" y="644776"/>
                  </a:lnTo>
                  <a:lnTo>
                    <a:pt x="358925" y="618240"/>
                  </a:lnTo>
                  <a:lnTo>
                    <a:pt x="372545" y="582635"/>
                  </a:lnTo>
                  <a:lnTo>
                    <a:pt x="377457" y="539032"/>
                  </a:lnTo>
                  <a:lnTo>
                    <a:pt x="377471" y="537171"/>
                  </a:lnTo>
                  <a:lnTo>
                    <a:pt x="378061" y="535512"/>
                  </a:lnTo>
                  <a:lnTo>
                    <a:pt x="380389" y="532608"/>
                  </a:lnTo>
                  <a:lnTo>
                    <a:pt x="381879" y="531672"/>
                  </a:lnTo>
                  <a:lnTo>
                    <a:pt x="385507" y="530834"/>
                  </a:lnTo>
                  <a:lnTo>
                    <a:pt x="387256" y="531022"/>
                  </a:lnTo>
                  <a:lnTo>
                    <a:pt x="390612" y="532608"/>
                  </a:lnTo>
                  <a:lnTo>
                    <a:pt x="391879" y="533844"/>
                  </a:lnTo>
                  <a:lnTo>
                    <a:pt x="392708" y="535512"/>
                  </a:lnTo>
                  <a:lnTo>
                    <a:pt x="409297" y="564811"/>
                  </a:lnTo>
                  <a:lnTo>
                    <a:pt x="410919" y="566995"/>
                  </a:lnTo>
                  <a:lnTo>
                    <a:pt x="391713" y="566995"/>
                  </a:lnTo>
                  <a:lnTo>
                    <a:pt x="382554" y="605450"/>
                  </a:lnTo>
                  <a:lnTo>
                    <a:pt x="366191" y="636878"/>
                  </a:lnTo>
                  <a:lnTo>
                    <a:pt x="366085" y="637083"/>
                  </a:lnTo>
                  <a:lnTo>
                    <a:pt x="342789" y="660986"/>
                  </a:lnTo>
                  <a:lnTo>
                    <a:pt x="333026" y="666067"/>
                  </a:lnTo>
                  <a:close/>
                </a:path>
                <a:path w="701675" h="682625">
                  <a:moveTo>
                    <a:pt x="508005" y="654574"/>
                  </a:moveTo>
                  <a:lnTo>
                    <a:pt x="465037" y="640498"/>
                  </a:lnTo>
                  <a:lnTo>
                    <a:pt x="425899" y="611071"/>
                  </a:lnTo>
                  <a:lnTo>
                    <a:pt x="391713" y="566995"/>
                  </a:lnTo>
                  <a:lnTo>
                    <a:pt x="410919" y="566995"/>
                  </a:lnTo>
                  <a:lnTo>
                    <a:pt x="427599" y="589439"/>
                  </a:lnTo>
                  <a:lnTo>
                    <a:pt x="447547" y="609316"/>
                  </a:lnTo>
                  <a:lnTo>
                    <a:pt x="488126" y="633151"/>
                  </a:lnTo>
                  <a:lnTo>
                    <a:pt x="529421" y="639517"/>
                  </a:lnTo>
                  <a:lnTo>
                    <a:pt x="585117" y="639517"/>
                  </a:lnTo>
                  <a:lnTo>
                    <a:pt x="553681" y="652597"/>
                  </a:lnTo>
                  <a:lnTo>
                    <a:pt x="508005" y="6545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974263" y="4485247"/>
              <a:ext cx="252264" cy="23454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Seheucr</dc:creator>
  <cp:keywords>DAGRmdSJ82s,BAGEwdin58Y,0</cp:keywords>
  <dc:title>SEHE190  Flyer (Presentation/LED SCREEN)</dc:title>
  <dcterms:created xsi:type="dcterms:W3CDTF">2025-04-01T00:03:14Z</dcterms:created>
  <dcterms:modified xsi:type="dcterms:W3CDTF">2025-04-01T00:03:14Z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2025-03-31T00:00:00Z</vt:filetime>
  </property>
  <property fmtid="{D5CDD505-2E9C-101B-9397-08002B2CF9AE}" pid="3" name="Creator">
    <vt:lpwstr>Canva</vt:lpwstr>
  </property>
  <property fmtid="{D5CDD505-2E9C-101B-9397-08002B2CF9AE}" pid="4" name="LastSaved">
    <vt:filetime>2025-04-01T00:00:00Z</vt:filetime>
  </property>
  <property fmtid="{D5CDD505-2E9C-101B-9397-08002B2CF9AE}" pid="5" name="Producer">
    <vt:lpwstr>Canva</vt:lpwstr>
  </property>
</Properties>
</file>