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/>
    <p:restoredTop sz="94643"/>
  </p:normalViewPr>
  <p:slideViewPr>
    <p:cSldViewPr snapToGrid="0" snapToObjects="1">
      <p:cViewPr>
        <p:scale>
          <a:sx n="71" d="100"/>
          <a:sy n="71" d="100"/>
        </p:scale>
        <p:origin x="1648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6F064-9F9E-EB4E-B7EA-F41093A009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8FE044-85BD-A14C-9030-671F20EF14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43C80E-3086-F349-BE55-AC16E2E79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360-8BA4-0842-BE3A-61489F962BC2}" type="datetimeFigureOut">
              <a:rPr lang="en-US" smtClean="0"/>
              <a:t>2/13/25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01A7B-2AB0-6240-BD74-A0A931ABB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9D6ED-4D29-AC41-A7A6-BA3521785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06ED1-FE4A-2546-8016-10D65F538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995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FFC28-32E7-114D-A766-2C16994B5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DBD9A2-C691-E542-9B1F-9180747A76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36DDF9-8916-5949-A46C-89D875C6C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360-8BA4-0842-BE3A-61489F962BC2}" type="datetimeFigureOut">
              <a:rPr lang="en-US" smtClean="0"/>
              <a:t>2/13/25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30161B-7FA8-D142-9D48-C83739316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C61447-2F3F-5B40-A3AA-7692B37B5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06ED1-FE4A-2546-8016-10D65F538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36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A0463B-D71E-A94C-B53F-810A14D818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6EFA5C-98FE-714C-824C-61B4B392A6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0CA4FD-E6F7-4D41-BB17-B5F695965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360-8BA4-0842-BE3A-61489F962BC2}" type="datetimeFigureOut">
              <a:rPr lang="en-US" smtClean="0"/>
              <a:t>2/13/25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8CA7C-09A7-044F-8C59-D68920858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B1BB6F-8C30-AC44-91ED-7EBBAFCF2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06ED1-FE4A-2546-8016-10D65F538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8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40837-6DF8-0049-A522-CA9E88D5B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43A20-488E-7A46-8F99-84D76D1DC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D13E1F-D26D-4B47-BD9B-41A9FB029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360-8BA4-0842-BE3A-61489F962BC2}" type="datetimeFigureOut">
              <a:rPr lang="en-US" smtClean="0"/>
              <a:t>2/13/25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74CB0-7FED-3847-8E84-DFF64472C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2400EC-5492-1C4E-AB83-D22DA3141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06ED1-FE4A-2546-8016-10D65F538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391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3BC14-9A50-D64E-A0EF-678F6A7FE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D57789-9664-DF4E-881A-C14D130DC2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D5498-D55F-AF48-B485-85D71AD01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360-8BA4-0842-BE3A-61489F962BC2}" type="datetimeFigureOut">
              <a:rPr lang="en-US" smtClean="0"/>
              <a:t>2/13/25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AC8A47-4F27-B243-8E31-684613C76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3080B-1758-FF42-8363-7C6E29B71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06ED1-FE4A-2546-8016-10D65F538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48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C6E88-1971-6D46-B6F5-393A56372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A1052-E412-A641-BEA5-FF4D3B5D24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0AD514-6B8A-A143-AB24-B7BE3D6324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CD056E-2033-BA4E-905B-AB64F3D97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360-8BA4-0842-BE3A-61489F962BC2}" type="datetimeFigureOut">
              <a:rPr lang="en-US" smtClean="0"/>
              <a:t>2/13/25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E7DE01-F05B-4B44-BE8E-586998A61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EEA2ED-4C7C-DC4F-A5BE-882A21D08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06ED1-FE4A-2546-8016-10D65F538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769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C2764-1773-AA42-A3E5-E508EBD7C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80E59A-9076-D546-936F-3B62F64C1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493E93-EEA7-DB45-AD78-6613872063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8AE2B8-3B14-324B-9BBF-0B3FEDE467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70C52C-4934-0B4B-A913-6884094568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B586D7-75AB-DA48-90C0-F247D7924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360-8BA4-0842-BE3A-61489F962BC2}" type="datetimeFigureOut">
              <a:rPr lang="en-US" smtClean="0"/>
              <a:t>2/13/25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0BE282-2102-8E48-8902-BCE280011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D4B6CD-8C6D-9D48-AACA-8239216D1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06ED1-FE4A-2546-8016-10D65F538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53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279A9-59C7-DA44-A052-FCC3D3F37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85F337-C133-DB40-94F1-24BC101A9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360-8BA4-0842-BE3A-61489F962BC2}" type="datetimeFigureOut">
              <a:rPr lang="en-US" smtClean="0"/>
              <a:t>2/13/25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584F7-FE33-7D45-AE14-5A1E5C9DF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961DE8-6EB1-0349-A822-1E4BE1050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06ED1-FE4A-2546-8016-10D65F538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02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4C7F91-4C35-F84F-9A0B-62728F3DA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360-8BA4-0842-BE3A-61489F962BC2}" type="datetimeFigureOut">
              <a:rPr lang="en-US" smtClean="0"/>
              <a:t>2/13/25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F8B39E-69E8-0B45-A7DB-CD457B3A1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664F15-85C8-4240-A616-09078A0E1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06ED1-FE4A-2546-8016-10D65F538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665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0877C-F892-3744-97B7-77E635FC7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1491C-CFF0-7748-A2DC-1E0B9CE28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79F1BB-BF12-604A-9158-812E495B3C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84FA28-1683-A643-9B7F-979538545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360-8BA4-0842-BE3A-61489F962BC2}" type="datetimeFigureOut">
              <a:rPr lang="en-US" smtClean="0"/>
              <a:t>2/13/25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5CFC8A-8694-5740-9938-31EDF6E51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0F8ACF-2F2C-2445-B0F6-B0F4B4FC1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06ED1-FE4A-2546-8016-10D65F538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9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5FBBF-2696-384E-96BF-2581DE1D8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EA1C7A-3E24-F246-8CCD-861E8696D1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515F4A-1649-1745-86FD-55693CE398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1A41-3C7A-C548-82E8-FF5989944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3360-8BA4-0842-BE3A-61489F962BC2}" type="datetimeFigureOut">
              <a:rPr lang="en-US" smtClean="0"/>
              <a:t>2/13/25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F91EE5-76AA-0849-8BD7-D36F0078E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03AC31-7182-FB43-942F-612D25B64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06ED1-FE4A-2546-8016-10D65F538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025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120089-F99E-184E-9D2C-9A73638BC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434B73-F8DA-E642-916D-BE5F0C155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4401DF-9BDF-914D-BEF4-3A5C60745B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33360-8BA4-0842-BE3A-61489F962BC2}" type="datetimeFigureOut">
              <a:rPr lang="en-US" smtClean="0"/>
              <a:t>2/13/25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F5CD3-06B8-614A-9E30-F3A1E0F783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40D56-6251-E74F-B113-2863B601A7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06ED1-FE4A-2546-8016-10D65F538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334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15C42E7-5B2E-C447-AD66-DACAB1EF2F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53721"/>
            <a:ext cx="12192000" cy="7565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706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UNDERGRADUATES LET’S GET Sustainable </dc:title>
  <dc:creator>Microsoft Office User</dc:creator>
  <cp:lastModifiedBy>Microsoft Office User</cp:lastModifiedBy>
  <cp:revision>2</cp:revision>
  <dcterms:created xsi:type="dcterms:W3CDTF">2025-02-13T23:00:29Z</dcterms:created>
  <dcterms:modified xsi:type="dcterms:W3CDTF">2025-02-13T23:14:47Z</dcterms:modified>
</cp:coreProperties>
</file>