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" panose="020B0503050000020004" pitchFamily="34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a6F9YvsRz3yTYCB/iEIksVfp8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/>
    <p:restoredTop sz="94852"/>
  </p:normalViewPr>
  <p:slideViewPr>
    <p:cSldViewPr snapToGrid="0">
      <p:cViewPr varScale="1">
        <p:scale>
          <a:sx n="60" d="100"/>
          <a:sy n="60" d="100"/>
        </p:scale>
        <p:origin x="285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8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3717" t="17590" r="58687" b="53870"/>
          <a:stretch/>
        </p:blipFill>
        <p:spPr>
          <a:xfrm>
            <a:off x="411294" y="291187"/>
            <a:ext cx="2578309" cy="8844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92079" y="1557058"/>
            <a:ext cx="3964836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416"/>
              </a:lnSpc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4800"/>
              <a:buFont typeface="Oswald"/>
              <a:buNone/>
            </a:pPr>
            <a:r>
              <a:rPr lang="en-US" sz="3400" b="1" dirty="0">
                <a:solidFill>
                  <a:srgbClr val="FFB81C"/>
                </a:solidFill>
                <a:latin typeface="Oswald"/>
                <a:sym typeface="Oswald"/>
              </a:rPr>
              <a:t>CAREER WORKSHOPS</a:t>
            </a:r>
            <a:endParaRPr lang="en-US" sz="3400"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3060915" y="7727915"/>
            <a:ext cx="3504777" cy="1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940 3251 7937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Passcode: 771086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https://ucr.zoom.us/j/94032517937?pwd=ekNXMG5KanYrdDdwVDVuZm9TbEZMdz09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600" b="0" i="0" u="sng" dirty="0">
              <a:solidFill>
                <a:schemeClr val="bg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92079" y="1203616"/>
            <a:ext cx="33431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</a:pPr>
            <a:r>
              <a:rPr lang="en-US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Department of Political Science </a:t>
            </a:r>
            <a:endParaRPr sz="1800" i="0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35194" y="3967244"/>
            <a:ext cx="5888632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The speakers for this week – many of whom are UCR alums – attended law school school 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and</a:t>
            </a:r>
            <a:r>
              <a:rPr lang="en-US" sz="1700" b="1" i="0" u="none" strike="noStrike" cap="none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 work in the legal field.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 err="1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Desmund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 Wu, Teaching Faculty, University of Wisconsin Law School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Peter Mort, Lecturer and Former Attorney, UC Riverside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Meena </a:t>
            </a:r>
            <a:r>
              <a:rPr lang="en-US" sz="1700" b="1" dirty="0" err="1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Kaypour</a:t>
            </a: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, Graduate Law Clerk, San Diego Office of County Counsel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1700" b="1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Rebecca McKee, Assistant City Attorney, Riverside City Attorney’s Office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92079" y="7461068"/>
            <a:ext cx="16032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TIME: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173830" y="7449205"/>
            <a:ext cx="24539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ZOOM DETAILS: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29459" y="7844072"/>
            <a:ext cx="29524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Friday, </a:t>
            </a:r>
            <a:r>
              <a:rPr lang="en-US" sz="17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May</a:t>
            </a: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12</a:t>
            </a:r>
            <a:r>
              <a:rPr lang="en-US" sz="1700" b="1" i="0" u="none" strike="noStrike" cap="none" baseline="30000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</a:t>
            </a: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, 2023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12:00 – 1:00 pm</a:t>
            </a:r>
            <a:endParaRPr sz="1700" b="1" i="0" u="none" strike="noStrike" cap="none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7FEFEEE2-3AA2-2AF4-12F6-076CACDE7511}"/>
              </a:ext>
            </a:extLst>
          </p:cNvPr>
          <p:cNvSpPr txBox="1"/>
          <p:nvPr/>
        </p:nvSpPr>
        <p:spPr>
          <a:xfrm>
            <a:off x="392079" y="2063921"/>
            <a:ext cx="425798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</a:pPr>
            <a:r>
              <a:rPr lang="en-US" sz="1950" i="1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Law School and Legal Careers for Political Science Majors</a:t>
            </a:r>
            <a:endParaRPr sz="1950" i="1" u="none" strike="noStrike" cap="none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276B8-B3C2-6145-49FF-BCDFBCF342C1}"/>
              </a:ext>
            </a:extLst>
          </p:cNvPr>
          <p:cNvSpPr txBox="1"/>
          <p:nvPr/>
        </p:nvSpPr>
        <p:spPr>
          <a:xfrm>
            <a:off x="335194" y="6682978"/>
            <a:ext cx="61876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ira Sans" panose="020B0503050000020004" pitchFamily="34" charset="0"/>
              </a:rPr>
              <a:t>This workshop will be held in-person and via Zoom. Snacks will be available for those who choose to attend in-person. If you have questions, please email us: medearis@ucr.edu.</a:t>
            </a: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6301F07D-8641-E41A-9207-227DA5E36800}"/>
              </a:ext>
            </a:extLst>
          </p:cNvPr>
          <p:cNvSpPr txBox="1"/>
          <p:nvPr/>
        </p:nvSpPr>
        <p:spPr>
          <a:xfrm>
            <a:off x="427343" y="8431958"/>
            <a:ext cx="16032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B81C"/>
                </a:solidFill>
                <a:latin typeface="Oswald"/>
                <a:ea typeface="Oswald"/>
                <a:cs typeface="Oswald"/>
                <a:sym typeface="Oswald"/>
              </a:rPr>
              <a:t>LOCATION</a:t>
            </a:r>
            <a:endParaRPr sz="2000" i="0" u="none" strike="noStrike" cap="none" dirty="0">
              <a:solidFill>
                <a:srgbClr val="FFB81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D69BC69-5E72-C45D-3F1A-7011A3DE6A27}"/>
              </a:ext>
            </a:extLst>
          </p:cNvPr>
          <p:cNvSpPr txBox="1"/>
          <p:nvPr/>
        </p:nvSpPr>
        <p:spPr>
          <a:xfrm>
            <a:off x="439692" y="8777838"/>
            <a:ext cx="2952465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INTS – Room 1128</a:t>
            </a:r>
            <a:endParaRPr sz="1700" b="1" i="0" u="none" strike="noStrike" cap="none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BD4C2-64CB-5BCE-4DCD-2438BDD32388}"/>
              </a:ext>
            </a:extLst>
          </p:cNvPr>
          <p:cNvSpPr txBox="1"/>
          <p:nvPr/>
        </p:nvSpPr>
        <p:spPr>
          <a:xfrm flipH="1">
            <a:off x="272943" y="2775048"/>
            <a:ext cx="522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A degree in political science prepares students for many potential career paths. This session is designed to inform students about the pursuit of law school and legal careers.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74EB62-3304-8B2D-F2D3-0E7F939721B6}"/>
              </a:ext>
            </a:extLst>
          </p:cNvPr>
          <p:cNvGrpSpPr/>
          <p:nvPr/>
        </p:nvGrpSpPr>
        <p:grpSpPr>
          <a:xfrm>
            <a:off x="4594054" y="437428"/>
            <a:ext cx="1806991" cy="2587814"/>
            <a:chOff x="3479281" y="632598"/>
            <a:chExt cx="1806991" cy="25878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57FF57-BD9D-8A74-4BD7-8C5EB2E2A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281" y="1939137"/>
              <a:ext cx="874996" cy="97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684E2756-C81C-53B1-6D54-CD061E258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0600" y="632598"/>
              <a:ext cx="873677" cy="1306541"/>
            </a:xfrm>
            <a:prstGeom prst="rect">
              <a:avLst/>
            </a:prstGeom>
          </p:spPr>
        </p:pic>
        <p:pic>
          <p:nvPicPr>
            <p:cNvPr id="13" name="Picture 12" descr="A picture containing tree, outdoor, person&#10;&#10;Description automatically generated">
              <a:extLst>
                <a:ext uri="{FF2B5EF4-FFF2-40B4-BE49-F238E27FC236}">
                  <a16:creationId xmlns:a16="http://schemas.microsoft.com/office/drawing/2014/main" id="{BB57979A-5141-45ED-E23F-82C123991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438" t="15436" r="45563"/>
            <a:stretch/>
          </p:blipFill>
          <p:spPr>
            <a:xfrm>
              <a:off x="4356915" y="632598"/>
              <a:ext cx="929357" cy="1306541"/>
            </a:xfrm>
            <a:prstGeom prst="rect">
              <a:avLst/>
            </a:prstGeom>
          </p:spPr>
        </p:pic>
        <p:pic>
          <p:nvPicPr>
            <p:cNvPr id="14" name="Picture 13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15D71C94-7870-76C3-25A6-5129067E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5596" y="1939138"/>
              <a:ext cx="929357" cy="1281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06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9248</TotalTime>
  <Words>195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Wingdings</vt:lpstr>
      <vt:lpstr>Oswald</vt:lpstr>
      <vt:lpstr>Fira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Medearis</cp:lastModifiedBy>
  <cp:revision>66</cp:revision>
  <cp:lastPrinted>2023-05-03T22:59:24Z</cp:lastPrinted>
  <dcterms:created xsi:type="dcterms:W3CDTF">2022-02-01T03:22:09Z</dcterms:created>
  <dcterms:modified xsi:type="dcterms:W3CDTF">2023-05-03T23:43:52Z</dcterms:modified>
</cp:coreProperties>
</file>