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2" r:id="rId4"/>
    <p:sldId id="258" r:id="rId5"/>
    <p:sldId id="257" r:id="rId6"/>
    <p:sldId id="266" r:id="rId7"/>
    <p:sldId id="267" r:id="rId8"/>
    <p:sldId id="259" r:id="rId9"/>
    <p:sldId id="264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CC19C-8874-4FFD-999D-B879E551F12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9FC152-C026-4F96-8FE1-BF39C2940748}">
      <dgm:prSet phldrT="[Text]"/>
      <dgm:spPr/>
      <dgm:t>
        <a:bodyPr/>
        <a:lstStyle/>
        <a:p>
          <a:r>
            <a:rPr lang="en-US" dirty="0"/>
            <a:t>Sleep</a:t>
          </a:r>
        </a:p>
      </dgm:t>
    </dgm:pt>
    <dgm:pt modelId="{CFEC4B93-CCA4-4E60-AE7E-9EAA3E549F58}" type="parTrans" cxnId="{9BA61434-4149-4D1D-AAEA-FC0B9D42E8F9}">
      <dgm:prSet/>
      <dgm:spPr/>
      <dgm:t>
        <a:bodyPr/>
        <a:lstStyle/>
        <a:p>
          <a:endParaRPr lang="en-US"/>
        </a:p>
      </dgm:t>
    </dgm:pt>
    <dgm:pt modelId="{0F0B4960-FFBD-4C27-AA04-23484D4961AF}" type="sibTrans" cxnId="{9BA61434-4149-4D1D-AAEA-FC0B9D42E8F9}">
      <dgm:prSet/>
      <dgm:spPr/>
      <dgm:t>
        <a:bodyPr/>
        <a:lstStyle/>
        <a:p>
          <a:endParaRPr lang="en-US"/>
        </a:p>
      </dgm:t>
    </dgm:pt>
    <dgm:pt modelId="{971ED178-F45B-4DAC-B167-479BD42E8AE2}">
      <dgm:prSet phldrT="[Text]"/>
      <dgm:spPr/>
      <dgm:t>
        <a:bodyPr/>
        <a:lstStyle/>
        <a:p>
          <a:r>
            <a:rPr lang="en-US" dirty="0"/>
            <a:t>Diet</a:t>
          </a:r>
        </a:p>
      </dgm:t>
    </dgm:pt>
    <dgm:pt modelId="{92CEEF36-1D5F-45EC-80E6-8642F40C11F2}" type="parTrans" cxnId="{5E0FFECC-58B9-4BB4-8651-101C97AC1501}">
      <dgm:prSet/>
      <dgm:spPr/>
      <dgm:t>
        <a:bodyPr/>
        <a:lstStyle/>
        <a:p>
          <a:endParaRPr lang="en-US"/>
        </a:p>
      </dgm:t>
    </dgm:pt>
    <dgm:pt modelId="{98A1784E-B288-453C-BC07-8C2F0F316522}" type="sibTrans" cxnId="{5E0FFECC-58B9-4BB4-8651-101C97AC1501}">
      <dgm:prSet/>
      <dgm:spPr/>
      <dgm:t>
        <a:bodyPr/>
        <a:lstStyle/>
        <a:p>
          <a:endParaRPr lang="en-US"/>
        </a:p>
      </dgm:t>
    </dgm:pt>
    <dgm:pt modelId="{53018AD6-AAC7-4FD9-B479-51B7FE7FF88D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Soda</a:t>
          </a:r>
        </a:p>
      </dgm:t>
    </dgm:pt>
    <dgm:pt modelId="{737FE1BA-D7D8-44D3-BC61-F800CD2C396F}" type="parTrans" cxnId="{F2FE7071-81EC-4B2B-A863-8438A11F173E}">
      <dgm:prSet/>
      <dgm:spPr/>
      <dgm:t>
        <a:bodyPr/>
        <a:lstStyle/>
        <a:p>
          <a:endParaRPr lang="en-US"/>
        </a:p>
      </dgm:t>
    </dgm:pt>
    <dgm:pt modelId="{8AF761E3-3B8A-4F04-95D3-0F2781207A43}" type="sibTrans" cxnId="{F2FE7071-81EC-4B2B-A863-8438A11F173E}">
      <dgm:prSet/>
      <dgm:spPr/>
      <dgm:t>
        <a:bodyPr/>
        <a:lstStyle/>
        <a:p>
          <a:endParaRPr lang="en-US"/>
        </a:p>
      </dgm:t>
    </dgm:pt>
    <dgm:pt modelId="{5B6BC945-39C3-40E6-9DD3-BF41400E401E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Coffee</a:t>
          </a:r>
        </a:p>
      </dgm:t>
    </dgm:pt>
    <dgm:pt modelId="{AA96C900-7148-4194-A60F-4AA78DD2D0F1}" type="parTrans" cxnId="{2CD41252-C19B-42BA-BD5D-6A9515DD63C9}">
      <dgm:prSet/>
      <dgm:spPr/>
      <dgm:t>
        <a:bodyPr/>
        <a:lstStyle/>
        <a:p>
          <a:endParaRPr lang="en-US"/>
        </a:p>
      </dgm:t>
    </dgm:pt>
    <dgm:pt modelId="{D2F4049B-6C6B-4A6C-A4BE-F4E9754A39D0}" type="sibTrans" cxnId="{2CD41252-C19B-42BA-BD5D-6A9515DD63C9}">
      <dgm:prSet/>
      <dgm:spPr/>
      <dgm:t>
        <a:bodyPr/>
        <a:lstStyle/>
        <a:p>
          <a:endParaRPr lang="en-US"/>
        </a:p>
      </dgm:t>
    </dgm:pt>
    <dgm:pt modelId="{638A13FA-502F-4DCB-98BA-3E5CD6D2B09B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Less than 3 hours</a:t>
          </a:r>
        </a:p>
      </dgm:t>
    </dgm:pt>
    <dgm:pt modelId="{88C495A2-5C61-454C-B401-371B78EAAE45}" type="parTrans" cxnId="{28B6C46A-73A4-4714-896F-FD1371220F78}">
      <dgm:prSet/>
      <dgm:spPr/>
      <dgm:t>
        <a:bodyPr/>
        <a:lstStyle/>
        <a:p>
          <a:endParaRPr lang="en-US"/>
        </a:p>
      </dgm:t>
    </dgm:pt>
    <dgm:pt modelId="{5D4A84D5-CA96-48DD-B74A-80F64E890B04}" type="sibTrans" cxnId="{28B6C46A-73A4-4714-896F-FD1371220F78}">
      <dgm:prSet/>
      <dgm:spPr/>
      <dgm:t>
        <a:bodyPr/>
        <a:lstStyle/>
        <a:p>
          <a:endParaRPr lang="en-US"/>
        </a:p>
      </dgm:t>
    </dgm:pt>
    <dgm:pt modelId="{C15D648B-CA2C-46DD-BCA1-B0F6D9FC1712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4-6 hours</a:t>
          </a:r>
        </a:p>
      </dgm:t>
    </dgm:pt>
    <dgm:pt modelId="{90C801B9-A158-4294-9583-446865FA1414}" type="parTrans" cxnId="{3ED50564-705F-49CC-AEE2-D8038F9CD4B9}">
      <dgm:prSet/>
      <dgm:spPr/>
      <dgm:t>
        <a:bodyPr/>
        <a:lstStyle/>
        <a:p>
          <a:endParaRPr lang="en-US"/>
        </a:p>
      </dgm:t>
    </dgm:pt>
    <dgm:pt modelId="{3ED3C28B-048C-4C81-A10C-8CF3E4575DA2}" type="sibTrans" cxnId="{3ED50564-705F-49CC-AEE2-D8038F9CD4B9}">
      <dgm:prSet/>
      <dgm:spPr/>
      <dgm:t>
        <a:bodyPr/>
        <a:lstStyle/>
        <a:p>
          <a:endParaRPr lang="en-US"/>
        </a:p>
      </dgm:t>
    </dgm:pt>
    <dgm:pt modelId="{124A3E1A-950C-4093-95CC-A567B1CAA5BD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7-9 hours</a:t>
          </a:r>
        </a:p>
      </dgm:t>
    </dgm:pt>
    <dgm:pt modelId="{E85F8391-F3F0-497F-85AD-47C9D6CC1CF1}" type="parTrans" cxnId="{A2CCEBB3-9542-4AE1-A687-782383A36803}">
      <dgm:prSet/>
      <dgm:spPr/>
      <dgm:t>
        <a:bodyPr/>
        <a:lstStyle/>
        <a:p>
          <a:endParaRPr lang="en-US"/>
        </a:p>
      </dgm:t>
    </dgm:pt>
    <dgm:pt modelId="{41EC90B0-5DA0-470A-AF8B-FD765029D380}" type="sibTrans" cxnId="{A2CCEBB3-9542-4AE1-A687-782383A36803}">
      <dgm:prSet/>
      <dgm:spPr/>
      <dgm:t>
        <a:bodyPr/>
        <a:lstStyle/>
        <a:p>
          <a:endParaRPr lang="en-US"/>
        </a:p>
      </dgm:t>
    </dgm:pt>
    <dgm:pt modelId="{B56831D8-4660-4343-BE1C-A2B4A4CAEC77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More than 9 hours</a:t>
          </a:r>
        </a:p>
      </dgm:t>
    </dgm:pt>
    <dgm:pt modelId="{CD416069-D753-4F00-A670-8D6B4673201B}" type="parTrans" cxnId="{DE79EBC9-367E-4290-80E4-9B2ED00A5D52}">
      <dgm:prSet/>
      <dgm:spPr/>
      <dgm:t>
        <a:bodyPr/>
        <a:lstStyle/>
        <a:p>
          <a:endParaRPr lang="en-US"/>
        </a:p>
      </dgm:t>
    </dgm:pt>
    <dgm:pt modelId="{8062D29E-DD06-40F5-A075-219BE4A577D8}" type="sibTrans" cxnId="{DE79EBC9-367E-4290-80E4-9B2ED00A5D52}">
      <dgm:prSet/>
      <dgm:spPr/>
      <dgm:t>
        <a:bodyPr/>
        <a:lstStyle/>
        <a:p>
          <a:endParaRPr lang="en-US"/>
        </a:p>
      </dgm:t>
    </dgm:pt>
    <dgm:pt modelId="{12B8DB49-0EB0-4A66-9D67-E26C87AF5F18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Breakfast</a:t>
          </a:r>
        </a:p>
      </dgm:t>
    </dgm:pt>
    <dgm:pt modelId="{5CB89376-CB80-4BC0-B305-A5ACEE29EA15}" type="parTrans" cxnId="{4F651F6D-9CD7-4765-AD30-0B41E0598A09}">
      <dgm:prSet/>
      <dgm:spPr/>
      <dgm:t>
        <a:bodyPr/>
        <a:lstStyle/>
        <a:p>
          <a:endParaRPr lang="en-US"/>
        </a:p>
      </dgm:t>
    </dgm:pt>
    <dgm:pt modelId="{7EF74C2B-25A7-402D-BC07-9718E2C69FF3}" type="sibTrans" cxnId="{4F651F6D-9CD7-4765-AD30-0B41E0598A09}">
      <dgm:prSet/>
      <dgm:spPr/>
      <dgm:t>
        <a:bodyPr/>
        <a:lstStyle/>
        <a:p>
          <a:endParaRPr lang="en-US"/>
        </a:p>
      </dgm:t>
    </dgm:pt>
    <dgm:pt modelId="{987112BD-467F-47C4-A895-2D0CB0E2F402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Juice/Smoothies</a:t>
          </a:r>
        </a:p>
      </dgm:t>
    </dgm:pt>
    <dgm:pt modelId="{3919BFED-9F16-49B9-B9A9-714EAD1A12FA}" type="parTrans" cxnId="{8124A421-41E2-4254-92C2-69FEE9F699AC}">
      <dgm:prSet/>
      <dgm:spPr/>
      <dgm:t>
        <a:bodyPr/>
        <a:lstStyle/>
        <a:p>
          <a:endParaRPr lang="en-US"/>
        </a:p>
      </dgm:t>
    </dgm:pt>
    <dgm:pt modelId="{A6B0C47B-FE13-4F50-B37C-51B1AFE41EA8}" type="sibTrans" cxnId="{8124A421-41E2-4254-92C2-69FEE9F699AC}">
      <dgm:prSet/>
      <dgm:spPr/>
      <dgm:t>
        <a:bodyPr/>
        <a:lstStyle/>
        <a:p>
          <a:endParaRPr lang="en-US"/>
        </a:p>
      </dgm:t>
    </dgm:pt>
    <dgm:pt modelId="{F0B384D3-FB5B-4822-9B12-CF1737223B3D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3-5 Days/Week</a:t>
          </a:r>
        </a:p>
      </dgm:t>
    </dgm:pt>
    <dgm:pt modelId="{5B69EFE9-2AC4-48AF-B2D0-0E91A3E5D98E}" type="parTrans" cxnId="{1098B04C-F651-4A64-AD9D-8A5EC76A8C8F}">
      <dgm:prSet/>
      <dgm:spPr/>
      <dgm:t>
        <a:bodyPr/>
        <a:lstStyle/>
        <a:p>
          <a:endParaRPr lang="en-US"/>
        </a:p>
      </dgm:t>
    </dgm:pt>
    <dgm:pt modelId="{1FBB749B-D8F0-42A4-99F5-BBD3CAF62CE3}" type="sibTrans" cxnId="{1098B04C-F651-4A64-AD9D-8A5EC76A8C8F}">
      <dgm:prSet/>
      <dgm:spPr/>
      <dgm:t>
        <a:bodyPr/>
        <a:lstStyle/>
        <a:p>
          <a:endParaRPr lang="en-US"/>
        </a:p>
      </dgm:t>
    </dgm:pt>
    <dgm:pt modelId="{B628D8C5-26EA-42C4-8A3A-C7DCB4B67676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Daily</a:t>
          </a:r>
        </a:p>
      </dgm:t>
    </dgm:pt>
    <dgm:pt modelId="{C3F4760F-F3A0-401A-B41F-D53CFE012562}" type="parTrans" cxnId="{226A468E-028A-4281-969D-A8CED7B850F4}">
      <dgm:prSet/>
      <dgm:spPr/>
      <dgm:t>
        <a:bodyPr/>
        <a:lstStyle/>
        <a:p>
          <a:endParaRPr lang="en-US"/>
        </a:p>
      </dgm:t>
    </dgm:pt>
    <dgm:pt modelId="{911F5FC6-2BBF-4D22-8D8C-3343A1F651D5}" type="sibTrans" cxnId="{226A468E-028A-4281-969D-A8CED7B850F4}">
      <dgm:prSet/>
      <dgm:spPr/>
      <dgm:t>
        <a:bodyPr/>
        <a:lstStyle/>
        <a:p>
          <a:endParaRPr lang="en-US"/>
        </a:p>
      </dgm:t>
    </dgm:pt>
    <dgm:pt modelId="{6BED5B2A-1E4A-4FE9-9198-D2AC2C404D15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Rarely/Never</a:t>
          </a:r>
        </a:p>
      </dgm:t>
    </dgm:pt>
    <dgm:pt modelId="{2BC73899-8844-4696-B070-321D4D0F6274}" type="parTrans" cxnId="{102FB02F-59FD-4306-BD98-605DDF03A9EF}">
      <dgm:prSet/>
      <dgm:spPr/>
      <dgm:t>
        <a:bodyPr/>
        <a:lstStyle/>
        <a:p>
          <a:endParaRPr lang="en-US"/>
        </a:p>
      </dgm:t>
    </dgm:pt>
    <dgm:pt modelId="{EF07BFF9-A23F-4EA4-B7C4-B1969B6E411C}" type="sibTrans" cxnId="{102FB02F-59FD-4306-BD98-605DDF03A9EF}">
      <dgm:prSet/>
      <dgm:spPr/>
      <dgm:t>
        <a:bodyPr/>
        <a:lstStyle/>
        <a:p>
          <a:endParaRPr lang="en-US"/>
        </a:p>
      </dgm:t>
    </dgm:pt>
    <dgm:pt modelId="{E673C778-30C8-4AA9-8110-46728E9F9967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Afternoon</a:t>
          </a:r>
        </a:p>
      </dgm:t>
    </dgm:pt>
    <dgm:pt modelId="{FA84A4AE-B6A2-43AC-8D60-DA92E0C38F95}" type="parTrans" cxnId="{A67A7C81-9803-4A7E-B570-132E719EEEF2}">
      <dgm:prSet/>
      <dgm:spPr/>
      <dgm:t>
        <a:bodyPr/>
        <a:lstStyle/>
        <a:p>
          <a:endParaRPr lang="en-US"/>
        </a:p>
      </dgm:t>
    </dgm:pt>
    <dgm:pt modelId="{49C3FE6D-4F4C-4AE3-9004-97F42E667EBF}" type="sibTrans" cxnId="{A67A7C81-9803-4A7E-B570-132E719EEEF2}">
      <dgm:prSet/>
      <dgm:spPr/>
      <dgm:t>
        <a:bodyPr/>
        <a:lstStyle/>
        <a:p>
          <a:endParaRPr lang="en-US"/>
        </a:p>
      </dgm:t>
    </dgm:pt>
    <dgm:pt modelId="{D243CFBE-E5B0-4D20-B812-5F645E2D7D1A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Evening</a:t>
          </a:r>
        </a:p>
      </dgm:t>
    </dgm:pt>
    <dgm:pt modelId="{7F04FC41-4395-423F-8F32-25E1CC5FB89B}" type="parTrans" cxnId="{28F89B0A-BC0F-4843-B6AD-B3DF0CAAD67D}">
      <dgm:prSet/>
      <dgm:spPr/>
      <dgm:t>
        <a:bodyPr/>
        <a:lstStyle/>
        <a:p>
          <a:endParaRPr lang="en-US"/>
        </a:p>
      </dgm:t>
    </dgm:pt>
    <dgm:pt modelId="{7D76EF6E-83BC-4873-B2DB-2924D37406C0}" type="sibTrans" cxnId="{28F89B0A-BC0F-4843-B6AD-B3DF0CAAD67D}">
      <dgm:prSet/>
      <dgm:spPr/>
      <dgm:t>
        <a:bodyPr/>
        <a:lstStyle/>
        <a:p>
          <a:endParaRPr lang="en-US"/>
        </a:p>
      </dgm:t>
    </dgm:pt>
    <dgm:pt modelId="{EEB6A5CF-8867-4EAB-B5D8-17EDDA770F8A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Night</a:t>
          </a:r>
        </a:p>
      </dgm:t>
    </dgm:pt>
    <dgm:pt modelId="{4C165FCC-6E65-475E-9098-FA29AA7E0FAB}" type="parTrans" cxnId="{F13A07BC-3F83-48A5-B809-A446A820E38C}">
      <dgm:prSet/>
      <dgm:spPr/>
      <dgm:t>
        <a:bodyPr/>
        <a:lstStyle/>
        <a:p>
          <a:endParaRPr lang="en-US"/>
        </a:p>
      </dgm:t>
    </dgm:pt>
    <dgm:pt modelId="{A8FA99B4-65C1-4BBC-A1C8-F7A4DA3DEA28}" type="sibTrans" cxnId="{F13A07BC-3F83-48A5-B809-A446A820E38C}">
      <dgm:prSet/>
      <dgm:spPr/>
      <dgm:t>
        <a:bodyPr/>
        <a:lstStyle/>
        <a:p>
          <a:endParaRPr lang="en-US"/>
        </a:p>
      </dgm:t>
    </dgm:pt>
    <dgm:pt modelId="{58572958-4B35-4564-B463-6400596BF927}">
      <dgm:prSet phldrT="[Text]"/>
      <dgm:spPr/>
      <dgm:t>
        <a:bodyPr/>
        <a:lstStyle/>
        <a:p>
          <a:r>
            <a:rPr lang="en-US" dirty="0"/>
            <a:t>Breaks</a:t>
          </a:r>
        </a:p>
      </dgm:t>
    </dgm:pt>
    <dgm:pt modelId="{C601CFD3-5B07-4156-BCAF-B5D0A1BF17EC}" type="parTrans" cxnId="{C2C38D51-C07D-499C-AB88-7B52977031B5}">
      <dgm:prSet/>
      <dgm:spPr/>
      <dgm:t>
        <a:bodyPr/>
        <a:lstStyle/>
        <a:p>
          <a:endParaRPr lang="en-US"/>
        </a:p>
      </dgm:t>
    </dgm:pt>
    <dgm:pt modelId="{45303BF4-E77F-4DE2-AB9A-973D15ACC3EF}" type="sibTrans" cxnId="{C2C38D51-C07D-499C-AB88-7B52977031B5}">
      <dgm:prSet/>
      <dgm:spPr/>
      <dgm:t>
        <a:bodyPr/>
        <a:lstStyle/>
        <a:p>
          <a:endParaRPr lang="en-US"/>
        </a:p>
      </dgm:t>
    </dgm:pt>
    <dgm:pt modelId="{3E03BD46-CA26-4EF9-BE9F-214BACC34F7A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Less than 15 minutes in a work day</a:t>
          </a:r>
        </a:p>
      </dgm:t>
    </dgm:pt>
    <dgm:pt modelId="{04EC0A55-2D77-4E5D-B171-2C70A7078E54}" type="parTrans" cxnId="{C88FF710-BD8D-4463-B34D-D05F532AB870}">
      <dgm:prSet/>
      <dgm:spPr/>
      <dgm:t>
        <a:bodyPr/>
        <a:lstStyle/>
        <a:p>
          <a:endParaRPr lang="en-US"/>
        </a:p>
      </dgm:t>
    </dgm:pt>
    <dgm:pt modelId="{5CDC0469-339E-4E73-91D0-26F05D4C2FEC}" type="sibTrans" cxnId="{C88FF710-BD8D-4463-B34D-D05F532AB870}">
      <dgm:prSet/>
      <dgm:spPr/>
      <dgm:t>
        <a:bodyPr/>
        <a:lstStyle/>
        <a:p>
          <a:endParaRPr lang="en-US"/>
        </a:p>
      </dgm:t>
    </dgm:pt>
    <dgm:pt modelId="{BE58BF81-ACB2-474E-BCEA-382AB16B12A6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2 - 15 minutes in a work day</a:t>
          </a:r>
        </a:p>
      </dgm:t>
    </dgm:pt>
    <dgm:pt modelId="{BC1EDA40-7682-490F-8AE0-3BED4E6A8AB3}" type="parTrans" cxnId="{FE1454F2-1B29-44E9-8161-3DA0A093B478}">
      <dgm:prSet/>
      <dgm:spPr/>
      <dgm:t>
        <a:bodyPr/>
        <a:lstStyle/>
        <a:p>
          <a:endParaRPr lang="en-US"/>
        </a:p>
      </dgm:t>
    </dgm:pt>
    <dgm:pt modelId="{2FB778F1-AD18-47EB-9238-A0D5CDCFB4A6}" type="sibTrans" cxnId="{FE1454F2-1B29-44E9-8161-3DA0A093B478}">
      <dgm:prSet/>
      <dgm:spPr/>
      <dgm:t>
        <a:bodyPr/>
        <a:lstStyle/>
        <a:p>
          <a:endParaRPr lang="en-US"/>
        </a:p>
      </dgm:t>
    </dgm:pt>
    <dgm:pt modelId="{491C20D2-4F21-4399-9EA2-9DFCF3123362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Lunch Only</a:t>
          </a:r>
        </a:p>
      </dgm:t>
    </dgm:pt>
    <dgm:pt modelId="{70F4BF94-91A7-41E8-86F2-8C51710E216F}" type="parTrans" cxnId="{37B2DC16-A33E-4A3D-8EC8-1A6319E8FD0A}">
      <dgm:prSet/>
      <dgm:spPr/>
      <dgm:t>
        <a:bodyPr/>
        <a:lstStyle/>
        <a:p>
          <a:endParaRPr lang="en-US"/>
        </a:p>
      </dgm:t>
    </dgm:pt>
    <dgm:pt modelId="{FA29F743-CB07-4853-9DA6-1CC9C8AEA21A}" type="sibTrans" cxnId="{37B2DC16-A33E-4A3D-8EC8-1A6319E8FD0A}">
      <dgm:prSet/>
      <dgm:spPr/>
      <dgm:t>
        <a:bodyPr/>
        <a:lstStyle/>
        <a:p>
          <a:endParaRPr lang="en-US"/>
        </a:p>
      </dgm:t>
    </dgm:pt>
    <dgm:pt modelId="{E68A978E-5A61-4B7F-B902-354810191A44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What is a break?</a:t>
          </a:r>
        </a:p>
      </dgm:t>
    </dgm:pt>
    <dgm:pt modelId="{603B2727-8796-467F-9DC7-84FED96AA306}" type="parTrans" cxnId="{8E4477E0-2CE9-45A3-98E2-F188F27418E9}">
      <dgm:prSet/>
      <dgm:spPr/>
      <dgm:t>
        <a:bodyPr/>
        <a:lstStyle/>
        <a:p>
          <a:endParaRPr lang="en-US"/>
        </a:p>
      </dgm:t>
    </dgm:pt>
    <dgm:pt modelId="{133ACFB3-C108-4DC0-B19A-79344612AA4D}" type="sibTrans" cxnId="{8E4477E0-2CE9-45A3-98E2-F188F27418E9}">
      <dgm:prSet/>
      <dgm:spPr/>
      <dgm:t>
        <a:bodyPr/>
        <a:lstStyle/>
        <a:p>
          <a:endParaRPr lang="en-US"/>
        </a:p>
      </dgm:t>
    </dgm:pt>
    <dgm:pt modelId="{8F4828F3-D032-4817-B1FC-9D524E91D189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Wake up tired</a:t>
          </a:r>
        </a:p>
      </dgm:t>
    </dgm:pt>
    <dgm:pt modelId="{FF1869E1-AC21-4FD9-A388-0348519DF282}" type="parTrans" cxnId="{7B2C9A26-68CC-468D-8A57-4A0672EB9EEC}">
      <dgm:prSet/>
      <dgm:spPr/>
      <dgm:t>
        <a:bodyPr/>
        <a:lstStyle/>
        <a:p>
          <a:endParaRPr lang="en-US"/>
        </a:p>
      </dgm:t>
    </dgm:pt>
    <dgm:pt modelId="{32BF2887-A047-42D8-9B90-997B105D92FE}" type="sibTrans" cxnId="{7B2C9A26-68CC-468D-8A57-4A0672EB9EEC}">
      <dgm:prSet/>
      <dgm:spPr/>
      <dgm:t>
        <a:bodyPr/>
        <a:lstStyle/>
        <a:p>
          <a:endParaRPr lang="en-US"/>
        </a:p>
      </dgm:t>
    </dgm:pt>
    <dgm:pt modelId="{333FF557-C962-41CA-9727-A73BA20A44FA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Wake up energized</a:t>
          </a:r>
        </a:p>
      </dgm:t>
    </dgm:pt>
    <dgm:pt modelId="{30B36ED2-6A4B-4CBA-97BD-75E9212F6291}" type="parTrans" cxnId="{EA62D142-7C55-46EF-971A-A1D21635CFEB}">
      <dgm:prSet/>
      <dgm:spPr/>
      <dgm:t>
        <a:bodyPr/>
        <a:lstStyle/>
        <a:p>
          <a:endParaRPr lang="en-US"/>
        </a:p>
      </dgm:t>
    </dgm:pt>
    <dgm:pt modelId="{44E1D285-615B-4BF6-A0C5-1CD116976D98}" type="sibTrans" cxnId="{EA62D142-7C55-46EF-971A-A1D21635CFEB}">
      <dgm:prSet/>
      <dgm:spPr/>
      <dgm:t>
        <a:bodyPr/>
        <a:lstStyle/>
        <a:p>
          <a:endParaRPr lang="en-US"/>
        </a:p>
      </dgm:t>
    </dgm:pt>
    <dgm:pt modelId="{1902155C-3842-4CAA-A55E-34ADE20ACE83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Restless night sleeper</a:t>
          </a:r>
        </a:p>
      </dgm:t>
    </dgm:pt>
    <dgm:pt modelId="{6D63A50D-B4CD-4510-8419-3E802AFF0101}" type="parTrans" cxnId="{4974B235-1C36-4FD9-A80F-11F1FAA7B51F}">
      <dgm:prSet/>
      <dgm:spPr/>
      <dgm:t>
        <a:bodyPr/>
        <a:lstStyle/>
        <a:p>
          <a:endParaRPr lang="en-US"/>
        </a:p>
      </dgm:t>
    </dgm:pt>
    <dgm:pt modelId="{36A98A1C-C2D7-4C64-9C53-2FC6F2D168E9}" type="sibTrans" cxnId="{4974B235-1C36-4FD9-A80F-11F1FAA7B51F}">
      <dgm:prSet/>
      <dgm:spPr/>
      <dgm:t>
        <a:bodyPr/>
        <a:lstStyle/>
        <a:p>
          <a:endParaRPr lang="en-US"/>
        </a:p>
      </dgm:t>
    </dgm:pt>
    <dgm:pt modelId="{BCCA666C-7BAE-4A21-97A6-37B2C3D225B4}">
      <dgm:prSet phldrT="[Text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Energy lasts all day</a:t>
          </a:r>
        </a:p>
      </dgm:t>
    </dgm:pt>
    <dgm:pt modelId="{286585DD-EA77-4893-AD10-97649AE27C98}" type="parTrans" cxnId="{09D5D7A8-CDD3-40DA-95C6-ABE0636D6D79}">
      <dgm:prSet/>
      <dgm:spPr/>
      <dgm:t>
        <a:bodyPr/>
        <a:lstStyle/>
        <a:p>
          <a:endParaRPr lang="en-US"/>
        </a:p>
      </dgm:t>
    </dgm:pt>
    <dgm:pt modelId="{04F28AF9-1A2F-4FA5-AFCB-A11C205A1575}" type="sibTrans" cxnId="{09D5D7A8-CDD3-40DA-95C6-ABE0636D6D79}">
      <dgm:prSet/>
      <dgm:spPr/>
      <dgm:t>
        <a:bodyPr/>
        <a:lstStyle/>
        <a:p>
          <a:endParaRPr lang="en-US"/>
        </a:p>
      </dgm:t>
    </dgm:pt>
    <dgm:pt modelId="{C04A6329-DD9F-456A-9FFD-F132E7684E15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Dinner</a:t>
          </a:r>
        </a:p>
      </dgm:t>
    </dgm:pt>
    <dgm:pt modelId="{C50E0E14-9D2C-4AE8-BA18-0AEAEF458444}" type="parTrans" cxnId="{147E3523-3373-4B22-B382-F1E44EAB2DB6}">
      <dgm:prSet/>
      <dgm:spPr/>
      <dgm:t>
        <a:bodyPr/>
        <a:lstStyle/>
        <a:p>
          <a:endParaRPr lang="en-US"/>
        </a:p>
      </dgm:t>
    </dgm:pt>
    <dgm:pt modelId="{4E601762-FDB0-4E1A-8F34-42927DDCC49F}" type="sibTrans" cxnId="{147E3523-3373-4B22-B382-F1E44EAB2DB6}">
      <dgm:prSet/>
      <dgm:spPr/>
      <dgm:t>
        <a:bodyPr/>
        <a:lstStyle/>
        <a:p>
          <a:endParaRPr lang="en-US"/>
        </a:p>
      </dgm:t>
    </dgm:pt>
    <dgm:pt modelId="{958536FE-58A0-4A5A-8B7F-B8776BB67EF4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I’m chained to my desk</a:t>
          </a:r>
        </a:p>
      </dgm:t>
    </dgm:pt>
    <dgm:pt modelId="{101ABBCF-3E89-4647-9A3A-CFF719290A45}" type="parTrans" cxnId="{B941847A-140D-4251-9CCE-05A46EABF0E1}">
      <dgm:prSet/>
      <dgm:spPr/>
      <dgm:t>
        <a:bodyPr/>
        <a:lstStyle/>
        <a:p>
          <a:endParaRPr lang="en-US"/>
        </a:p>
      </dgm:t>
    </dgm:pt>
    <dgm:pt modelId="{7C0FEC81-733D-44FE-87EF-B8DAD4A93093}" type="sibTrans" cxnId="{B941847A-140D-4251-9CCE-05A46EABF0E1}">
      <dgm:prSet/>
      <dgm:spPr/>
      <dgm:t>
        <a:bodyPr/>
        <a:lstStyle/>
        <a:p>
          <a:endParaRPr lang="en-US"/>
        </a:p>
      </dgm:t>
    </dgm:pt>
    <dgm:pt modelId="{2416A32B-3D61-40AD-BC78-517FC2E0C693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Does a bathroom break count?</a:t>
          </a:r>
        </a:p>
      </dgm:t>
    </dgm:pt>
    <dgm:pt modelId="{FCFD3DDC-BF5E-40E1-A078-D36C7979BFA5}" type="parTrans" cxnId="{A4CB89FE-60F8-484E-9CE9-584F5D8F2865}">
      <dgm:prSet/>
      <dgm:spPr/>
      <dgm:t>
        <a:bodyPr/>
        <a:lstStyle/>
        <a:p>
          <a:endParaRPr lang="en-US"/>
        </a:p>
      </dgm:t>
    </dgm:pt>
    <dgm:pt modelId="{91ACB0A9-B382-4C27-96F0-FB2301E144E9}" type="sibTrans" cxnId="{A4CB89FE-60F8-484E-9CE9-584F5D8F2865}">
      <dgm:prSet/>
      <dgm:spPr/>
      <dgm:t>
        <a:bodyPr/>
        <a:lstStyle/>
        <a:p>
          <a:endParaRPr lang="en-US"/>
        </a:p>
      </dgm:t>
    </dgm:pt>
    <dgm:pt modelId="{07F15E75-60C3-49E3-84EB-3C558820A2C5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I may play on my phone/watch TV</a:t>
          </a:r>
        </a:p>
      </dgm:t>
    </dgm:pt>
    <dgm:pt modelId="{65601CBE-86E7-402B-B076-2ABD814CB52B}" type="parTrans" cxnId="{D5AF43DE-F78E-4EE2-84FB-94B0E94B0AB2}">
      <dgm:prSet/>
      <dgm:spPr/>
      <dgm:t>
        <a:bodyPr/>
        <a:lstStyle/>
        <a:p>
          <a:endParaRPr lang="en-US"/>
        </a:p>
      </dgm:t>
    </dgm:pt>
    <dgm:pt modelId="{1FB74F47-C9B2-42AC-A5B8-D2A4FA784DAD}" type="sibTrans" cxnId="{D5AF43DE-F78E-4EE2-84FB-94B0E94B0AB2}">
      <dgm:prSet/>
      <dgm:spPr/>
      <dgm:t>
        <a:bodyPr/>
        <a:lstStyle/>
        <a:p>
          <a:endParaRPr lang="en-US"/>
        </a:p>
      </dgm:t>
    </dgm:pt>
    <dgm:pt modelId="{DE928698-4A0C-46C6-8030-130054D4E223}">
      <dgm:prSet phldrT="[Text]" custT="1"/>
      <dgm:spPr/>
      <dgm:t>
        <a:bodyPr/>
        <a:lstStyle/>
        <a:p>
          <a:r>
            <a:rPr lang="en-US" sz="2200" dirty="0">
              <a:solidFill>
                <a:schemeClr val="accent5"/>
              </a:solidFill>
            </a:rPr>
            <a:t>I disconnect, and take breaks</a:t>
          </a:r>
        </a:p>
      </dgm:t>
    </dgm:pt>
    <dgm:pt modelId="{FB0C8225-0615-48DF-B626-68FDCB513F92}" type="parTrans" cxnId="{9D4944F9-E180-49A9-9AA8-DE3BEE5A3051}">
      <dgm:prSet/>
      <dgm:spPr/>
      <dgm:t>
        <a:bodyPr/>
        <a:lstStyle/>
        <a:p>
          <a:endParaRPr lang="en-US"/>
        </a:p>
      </dgm:t>
    </dgm:pt>
    <dgm:pt modelId="{85F99B03-CBD2-43C7-9759-CE8947A644F9}" type="sibTrans" cxnId="{9D4944F9-E180-49A9-9AA8-DE3BEE5A3051}">
      <dgm:prSet/>
      <dgm:spPr/>
      <dgm:t>
        <a:bodyPr/>
        <a:lstStyle/>
        <a:p>
          <a:endParaRPr lang="en-US"/>
        </a:p>
      </dgm:t>
    </dgm:pt>
    <dgm:pt modelId="{A53D5177-70BD-4755-B535-6FEB52410028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Lunch</a:t>
          </a:r>
        </a:p>
      </dgm:t>
    </dgm:pt>
    <dgm:pt modelId="{86CADD07-18D0-41FC-BC84-2B2E56F53828}" type="parTrans" cxnId="{CC753421-82D2-48A3-A748-04A957431074}">
      <dgm:prSet/>
      <dgm:spPr/>
      <dgm:t>
        <a:bodyPr/>
        <a:lstStyle/>
        <a:p>
          <a:endParaRPr lang="en-US"/>
        </a:p>
      </dgm:t>
    </dgm:pt>
    <dgm:pt modelId="{85867D90-CEE1-410E-9BB1-D8A4488A6CB2}" type="sibTrans" cxnId="{CC753421-82D2-48A3-A748-04A957431074}">
      <dgm:prSet/>
      <dgm:spPr/>
      <dgm:t>
        <a:bodyPr/>
        <a:lstStyle/>
        <a:p>
          <a:endParaRPr lang="en-US"/>
        </a:p>
      </dgm:t>
    </dgm:pt>
    <dgm:pt modelId="{0596FD23-BFBC-4178-A0D8-CCA4F87AB1F4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Water</a:t>
          </a:r>
        </a:p>
      </dgm:t>
    </dgm:pt>
    <dgm:pt modelId="{98ABDEAC-8139-4692-8971-9E91D196E556}" type="parTrans" cxnId="{4747C79F-4585-436F-AFC6-FCBCAB1872CC}">
      <dgm:prSet/>
      <dgm:spPr/>
      <dgm:t>
        <a:bodyPr/>
        <a:lstStyle/>
        <a:p>
          <a:endParaRPr lang="en-US"/>
        </a:p>
      </dgm:t>
    </dgm:pt>
    <dgm:pt modelId="{6278AE47-576C-4854-822C-B422731EF4F1}" type="sibTrans" cxnId="{4747C79F-4585-436F-AFC6-FCBCAB1872CC}">
      <dgm:prSet/>
      <dgm:spPr/>
      <dgm:t>
        <a:bodyPr/>
        <a:lstStyle/>
        <a:p>
          <a:endParaRPr lang="en-US"/>
        </a:p>
      </dgm:t>
    </dgm:pt>
    <dgm:pt modelId="{98F5371F-D307-47B5-8E8B-414B3590C7A1}">
      <dgm:prSet phldrT="[Text]" custT="1"/>
      <dgm:spPr/>
      <dgm:t>
        <a:bodyPr/>
        <a:lstStyle/>
        <a:p>
          <a:r>
            <a:rPr lang="en-US" sz="2200" dirty="0">
              <a:solidFill>
                <a:schemeClr val="accent3">
                  <a:lumMod val="50000"/>
                </a:schemeClr>
              </a:solidFill>
            </a:rPr>
            <a:t>Snacks</a:t>
          </a:r>
        </a:p>
      </dgm:t>
    </dgm:pt>
    <dgm:pt modelId="{BBBC528B-2E32-4D26-8761-21809A3A64FF}" type="parTrans" cxnId="{65A6E2B8-A9B4-42EC-99D6-DD012A7B5DBE}">
      <dgm:prSet/>
      <dgm:spPr/>
      <dgm:t>
        <a:bodyPr/>
        <a:lstStyle/>
        <a:p>
          <a:endParaRPr lang="en-US"/>
        </a:p>
      </dgm:t>
    </dgm:pt>
    <dgm:pt modelId="{4FEF357C-81D2-46E9-90D0-4256C522FA2F}" type="sibTrans" cxnId="{65A6E2B8-A9B4-42EC-99D6-DD012A7B5DBE}">
      <dgm:prSet/>
      <dgm:spPr/>
      <dgm:t>
        <a:bodyPr/>
        <a:lstStyle/>
        <a:p>
          <a:endParaRPr lang="en-US"/>
        </a:p>
      </dgm:t>
    </dgm:pt>
    <dgm:pt modelId="{15F15C4E-E569-4663-AF1B-E6FDCB016380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Morning</a:t>
          </a:r>
        </a:p>
      </dgm:t>
    </dgm:pt>
    <dgm:pt modelId="{959B165F-0501-4D28-AE1E-4C9D0391F272}" type="sibTrans" cxnId="{ED6B69FF-9FCE-4156-80D4-69B902426956}">
      <dgm:prSet/>
      <dgm:spPr/>
      <dgm:t>
        <a:bodyPr/>
        <a:lstStyle/>
        <a:p>
          <a:endParaRPr lang="en-US"/>
        </a:p>
      </dgm:t>
    </dgm:pt>
    <dgm:pt modelId="{C1FA0CF7-4D0A-4C1A-A2CE-0A64C67AE100}" type="parTrans" cxnId="{ED6B69FF-9FCE-4156-80D4-69B902426956}">
      <dgm:prSet/>
      <dgm:spPr/>
      <dgm:t>
        <a:bodyPr/>
        <a:lstStyle/>
        <a:p>
          <a:endParaRPr lang="en-US"/>
        </a:p>
      </dgm:t>
    </dgm:pt>
    <dgm:pt modelId="{7C0B3719-AC2B-4A5E-A370-70D6EFA007B7}">
      <dgm:prSet phldrT="[Text]" custT="1"/>
      <dgm:spPr/>
      <dgm:t>
        <a:bodyPr/>
        <a:lstStyle/>
        <a:p>
          <a:r>
            <a:rPr lang="en-US" sz="2200" dirty="0">
              <a:solidFill>
                <a:schemeClr val="accent4">
                  <a:lumMod val="75000"/>
                </a:schemeClr>
              </a:solidFill>
            </a:rPr>
            <a:t>1-2 Days/Week</a:t>
          </a:r>
        </a:p>
      </dgm:t>
    </dgm:pt>
    <dgm:pt modelId="{9AF23AF7-9A04-47B1-BF34-B385FDB24C9C}" type="sibTrans" cxnId="{DC65927A-8E43-4B27-B173-3AF69B712271}">
      <dgm:prSet/>
      <dgm:spPr/>
      <dgm:t>
        <a:bodyPr/>
        <a:lstStyle/>
        <a:p>
          <a:endParaRPr lang="en-US"/>
        </a:p>
      </dgm:t>
    </dgm:pt>
    <dgm:pt modelId="{E5DC6DAA-0507-432A-BC7E-298B1D9D335F}" type="parTrans" cxnId="{DC65927A-8E43-4B27-B173-3AF69B712271}">
      <dgm:prSet/>
      <dgm:spPr/>
      <dgm:t>
        <a:bodyPr/>
        <a:lstStyle/>
        <a:p>
          <a:endParaRPr lang="en-US"/>
        </a:p>
      </dgm:t>
    </dgm:pt>
    <dgm:pt modelId="{E1634345-44E8-4F95-870A-A011008FF4F6}">
      <dgm:prSet phldrT="[Text]"/>
      <dgm:spPr/>
      <dgm:t>
        <a:bodyPr/>
        <a:lstStyle/>
        <a:p>
          <a:r>
            <a:rPr lang="en-US" dirty="0"/>
            <a:t>Exercise</a:t>
          </a:r>
        </a:p>
      </dgm:t>
    </dgm:pt>
    <dgm:pt modelId="{A8410ECE-604D-4F25-B3B1-BF7E0A0479E9}" type="sibTrans" cxnId="{0DBA1F04-BE44-4B86-9B7C-5C89CE6DA7BC}">
      <dgm:prSet/>
      <dgm:spPr/>
      <dgm:t>
        <a:bodyPr/>
        <a:lstStyle/>
        <a:p>
          <a:endParaRPr lang="en-US"/>
        </a:p>
      </dgm:t>
    </dgm:pt>
    <dgm:pt modelId="{E8D94F4C-80D2-432F-A912-4AA66496016B}" type="parTrans" cxnId="{0DBA1F04-BE44-4B86-9B7C-5C89CE6DA7BC}">
      <dgm:prSet/>
      <dgm:spPr/>
      <dgm:t>
        <a:bodyPr/>
        <a:lstStyle/>
        <a:p>
          <a:endParaRPr lang="en-US"/>
        </a:p>
      </dgm:t>
    </dgm:pt>
    <dgm:pt modelId="{476CFA27-BD6F-41E1-81FC-36FAE439B95E}" type="pres">
      <dgm:prSet presAssocID="{F73CC19C-8874-4FFD-999D-B879E551F126}" presName="vert0" presStyleCnt="0">
        <dgm:presLayoutVars>
          <dgm:dir/>
          <dgm:animOne val="branch"/>
          <dgm:animLvl val="lvl"/>
        </dgm:presLayoutVars>
      </dgm:prSet>
      <dgm:spPr/>
    </dgm:pt>
    <dgm:pt modelId="{996332B0-5016-4D63-AAA0-F71B57DA8FB6}" type="pres">
      <dgm:prSet presAssocID="{B49FC152-C026-4F96-8FE1-BF39C2940748}" presName="thickLine" presStyleLbl="alignNode1" presStyleIdx="0" presStyleCnt="4"/>
      <dgm:spPr/>
    </dgm:pt>
    <dgm:pt modelId="{B9749011-01CB-4B8B-9F0F-C9BDF1EDCC70}" type="pres">
      <dgm:prSet presAssocID="{B49FC152-C026-4F96-8FE1-BF39C2940748}" presName="horz1" presStyleCnt="0"/>
      <dgm:spPr/>
    </dgm:pt>
    <dgm:pt modelId="{CDBCB041-6B09-4E44-8364-8BC04E5C5FE9}" type="pres">
      <dgm:prSet presAssocID="{B49FC152-C026-4F96-8FE1-BF39C2940748}" presName="tx1" presStyleLbl="revTx" presStyleIdx="0" presStyleCnt="36"/>
      <dgm:spPr/>
    </dgm:pt>
    <dgm:pt modelId="{97D1C73A-5B6F-4618-BCE7-EE6ECDA6F3E2}" type="pres">
      <dgm:prSet presAssocID="{B49FC152-C026-4F96-8FE1-BF39C2940748}" presName="vert1" presStyleCnt="0"/>
      <dgm:spPr/>
    </dgm:pt>
    <dgm:pt modelId="{40494BF8-76DA-4EDD-95D9-BA0F549E9982}" type="pres">
      <dgm:prSet presAssocID="{638A13FA-502F-4DCB-98BA-3E5CD6D2B09B}" presName="vertSpace2a" presStyleCnt="0"/>
      <dgm:spPr/>
    </dgm:pt>
    <dgm:pt modelId="{0CC830F9-68AF-4C70-AB52-14BD62CCB98C}" type="pres">
      <dgm:prSet presAssocID="{638A13FA-502F-4DCB-98BA-3E5CD6D2B09B}" presName="horz2" presStyleCnt="0"/>
      <dgm:spPr/>
    </dgm:pt>
    <dgm:pt modelId="{8BC7208A-27E9-4FE8-A9AB-06123E52BFF6}" type="pres">
      <dgm:prSet presAssocID="{638A13FA-502F-4DCB-98BA-3E5CD6D2B09B}" presName="horzSpace2" presStyleCnt="0"/>
      <dgm:spPr/>
    </dgm:pt>
    <dgm:pt modelId="{99F47236-E379-44A1-AD42-A627F95D847A}" type="pres">
      <dgm:prSet presAssocID="{638A13FA-502F-4DCB-98BA-3E5CD6D2B09B}" presName="tx2" presStyleLbl="revTx" presStyleIdx="1" presStyleCnt="36"/>
      <dgm:spPr/>
    </dgm:pt>
    <dgm:pt modelId="{AEB319FB-22D5-4130-B307-DE7D73097589}" type="pres">
      <dgm:prSet presAssocID="{638A13FA-502F-4DCB-98BA-3E5CD6D2B09B}" presName="vert2" presStyleCnt="0"/>
      <dgm:spPr/>
    </dgm:pt>
    <dgm:pt modelId="{FD92D9FB-592B-4D8B-8F25-BD874592BE4E}" type="pres">
      <dgm:prSet presAssocID="{8F4828F3-D032-4817-B1FC-9D524E91D189}" presName="horz3" presStyleCnt="0"/>
      <dgm:spPr/>
    </dgm:pt>
    <dgm:pt modelId="{1BF22B4E-798C-44C5-9D47-EEFCF02B81A0}" type="pres">
      <dgm:prSet presAssocID="{8F4828F3-D032-4817-B1FC-9D524E91D189}" presName="horzSpace3" presStyleCnt="0"/>
      <dgm:spPr/>
    </dgm:pt>
    <dgm:pt modelId="{9BEB5793-65D2-469A-A89C-712D27547923}" type="pres">
      <dgm:prSet presAssocID="{8F4828F3-D032-4817-B1FC-9D524E91D189}" presName="tx3" presStyleLbl="revTx" presStyleIdx="2" presStyleCnt="36"/>
      <dgm:spPr/>
    </dgm:pt>
    <dgm:pt modelId="{CE019CD2-78FF-448D-A93C-3AA651F67D04}" type="pres">
      <dgm:prSet presAssocID="{8F4828F3-D032-4817-B1FC-9D524E91D189}" presName="vert3" presStyleCnt="0"/>
      <dgm:spPr/>
    </dgm:pt>
    <dgm:pt modelId="{A10FE490-C139-4842-B7C3-94D477C198CB}" type="pres">
      <dgm:prSet presAssocID="{638A13FA-502F-4DCB-98BA-3E5CD6D2B09B}" presName="thinLine2b" presStyleLbl="callout" presStyleIdx="0" presStyleCnt="16"/>
      <dgm:spPr/>
    </dgm:pt>
    <dgm:pt modelId="{48D977D2-AB27-4F4F-9834-6A1C300AE0C1}" type="pres">
      <dgm:prSet presAssocID="{638A13FA-502F-4DCB-98BA-3E5CD6D2B09B}" presName="vertSpace2b" presStyleCnt="0"/>
      <dgm:spPr/>
    </dgm:pt>
    <dgm:pt modelId="{7F051DF3-2258-4912-B9E2-F5AA0082EBDE}" type="pres">
      <dgm:prSet presAssocID="{C15D648B-CA2C-46DD-BCA1-B0F6D9FC1712}" presName="horz2" presStyleCnt="0"/>
      <dgm:spPr/>
    </dgm:pt>
    <dgm:pt modelId="{3F4221BF-DA84-4EA2-B4D7-BC99C0EC4799}" type="pres">
      <dgm:prSet presAssocID="{C15D648B-CA2C-46DD-BCA1-B0F6D9FC1712}" presName="horzSpace2" presStyleCnt="0"/>
      <dgm:spPr/>
    </dgm:pt>
    <dgm:pt modelId="{BD1FD9F7-80D0-4C08-BE3D-21E766BAF516}" type="pres">
      <dgm:prSet presAssocID="{C15D648B-CA2C-46DD-BCA1-B0F6D9FC1712}" presName="tx2" presStyleLbl="revTx" presStyleIdx="3" presStyleCnt="36"/>
      <dgm:spPr/>
    </dgm:pt>
    <dgm:pt modelId="{A7340A2A-117C-4C78-844E-91FC20DA6FAB}" type="pres">
      <dgm:prSet presAssocID="{C15D648B-CA2C-46DD-BCA1-B0F6D9FC1712}" presName="vert2" presStyleCnt="0"/>
      <dgm:spPr/>
    </dgm:pt>
    <dgm:pt modelId="{DB2F3919-2F1A-479F-9270-4828968DB5B9}" type="pres">
      <dgm:prSet presAssocID="{333FF557-C962-41CA-9727-A73BA20A44FA}" presName="horz3" presStyleCnt="0"/>
      <dgm:spPr/>
    </dgm:pt>
    <dgm:pt modelId="{C4E3C229-31D2-4761-B63D-5F0376EB132A}" type="pres">
      <dgm:prSet presAssocID="{333FF557-C962-41CA-9727-A73BA20A44FA}" presName="horzSpace3" presStyleCnt="0"/>
      <dgm:spPr/>
    </dgm:pt>
    <dgm:pt modelId="{5630C9CC-B8EA-4F67-86CD-E7BC72E8DFB9}" type="pres">
      <dgm:prSet presAssocID="{333FF557-C962-41CA-9727-A73BA20A44FA}" presName="tx3" presStyleLbl="revTx" presStyleIdx="4" presStyleCnt="36"/>
      <dgm:spPr/>
    </dgm:pt>
    <dgm:pt modelId="{9D8AF98D-8846-4795-A92B-50FF80E07CDB}" type="pres">
      <dgm:prSet presAssocID="{333FF557-C962-41CA-9727-A73BA20A44FA}" presName="vert3" presStyleCnt="0"/>
      <dgm:spPr/>
    </dgm:pt>
    <dgm:pt modelId="{C7D3EF86-1843-4556-BDE2-2D3A9F27EB79}" type="pres">
      <dgm:prSet presAssocID="{C15D648B-CA2C-46DD-BCA1-B0F6D9FC1712}" presName="thinLine2b" presStyleLbl="callout" presStyleIdx="1" presStyleCnt="16"/>
      <dgm:spPr/>
    </dgm:pt>
    <dgm:pt modelId="{FE3BB481-EBA7-4A60-9D87-8E50901EDA3C}" type="pres">
      <dgm:prSet presAssocID="{C15D648B-CA2C-46DD-BCA1-B0F6D9FC1712}" presName="vertSpace2b" presStyleCnt="0"/>
      <dgm:spPr/>
    </dgm:pt>
    <dgm:pt modelId="{A5027453-FCDD-4A80-866C-6C93A5CCE49B}" type="pres">
      <dgm:prSet presAssocID="{124A3E1A-950C-4093-95CC-A567B1CAA5BD}" presName="horz2" presStyleCnt="0"/>
      <dgm:spPr/>
    </dgm:pt>
    <dgm:pt modelId="{6FEB393A-8549-47A4-938F-4700D878E7CB}" type="pres">
      <dgm:prSet presAssocID="{124A3E1A-950C-4093-95CC-A567B1CAA5BD}" presName="horzSpace2" presStyleCnt="0"/>
      <dgm:spPr/>
    </dgm:pt>
    <dgm:pt modelId="{5483D2AC-E683-4DFD-A5A8-72818153B730}" type="pres">
      <dgm:prSet presAssocID="{124A3E1A-950C-4093-95CC-A567B1CAA5BD}" presName="tx2" presStyleLbl="revTx" presStyleIdx="5" presStyleCnt="36"/>
      <dgm:spPr/>
    </dgm:pt>
    <dgm:pt modelId="{C0D06871-B93F-4DEE-9C13-71ECE92B69CE}" type="pres">
      <dgm:prSet presAssocID="{124A3E1A-950C-4093-95CC-A567B1CAA5BD}" presName="vert2" presStyleCnt="0"/>
      <dgm:spPr/>
    </dgm:pt>
    <dgm:pt modelId="{136322FC-7316-41D2-A6D9-55DE1AA34D74}" type="pres">
      <dgm:prSet presAssocID="{1902155C-3842-4CAA-A55E-34ADE20ACE83}" presName="horz3" presStyleCnt="0"/>
      <dgm:spPr/>
    </dgm:pt>
    <dgm:pt modelId="{E68A6BF8-E86C-46E7-8F3B-5EBFA598BC5D}" type="pres">
      <dgm:prSet presAssocID="{1902155C-3842-4CAA-A55E-34ADE20ACE83}" presName="horzSpace3" presStyleCnt="0"/>
      <dgm:spPr/>
    </dgm:pt>
    <dgm:pt modelId="{8C63803D-7FFA-480D-9B3F-5518EE916D87}" type="pres">
      <dgm:prSet presAssocID="{1902155C-3842-4CAA-A55E-34ADE20ACE83}" presName="tx3" presStyleLbl="revTx" presStyleIdx="6" presStyleCnt="36"/>
      <dgm:spPr/>
    </dgm:pt>
    <dgm:pt modelId="{ECB112C5-F1DC-412C-A460-97D006799EDC}" type="pres">
      <dgm:prSet presAssocID="{1902155C-3842-4CAA-A55E-34ADE20ACE83}" presName="vert3" presStyleCnt="0"/>
      <dgm:spPr/>
    </dgm:pt>
    <dgm:pt modelId="{EFA5DFB0-AE3F-40E1-B7D6-99D4E5E295BD}" type="pres">
      <dgm:prSet presAssocID="{124A3E1A-950C-4093-95CC-A567B1CAA5BD}" presName="thinLine2b" presStyleLbl="callout" presStyleIdx="2" presStyleCnt="16"/>
      <dgm:spPr/>
    </dgm:pt>
    <dgm:pt modelId="{18AC4096-4551-4438-A55B-4EC99CE22B4F}" type="pres">
      <dgm:prSet presAssocID="{124A3E1A-950C-4093-95CC-A567B1CAA5BD}" presName="vertSpace2b" presStyleCnt="0"/>
      <dgm:spPr/>
    </dgm:pt>
    <dgm:pt modelId="{8B446079-CE06-4DEB-A3B4-521EA0EE1AE7}" type="pres">
      <dgm:prSet presAssocID="{B56831D8-4660-4343-BE1C-A2B4A4CAEC77}" presName="horz2" presStyleCnt="0"/>
      <dgm:spPr/>
    </dgm:pt>
    <dgm:pt modelId="{4FB672D1-BB21-421D-8CA5-60772A7F62BC}" type="pres">
      <dgm:prSet presAssocID="{B56831D8-4660-4343-BE1C-A2B4A4CAEC77}" presName="horzSpace2" presStyleCnt="0"/>
      <dgm:spPr/>
    </dgm:pt>
    <dgm:pt modelId="{E49DC8BE-00A6-4ED5-B7D1-EBF5582245DA}" type="pres">
      <dgm:prSet presAssocID="{B56831D8-4660-4343-BE1C-A2B4A4CAEC77}" presName="tx2" presStyleLbl="revTx" presStyleIdx="7" presStyleCnt="36"/>
      <dgm:spPr/>
    </dgm:pt>
    <dgm:pt modelId="{0B9B5310-9475-43C3-9C19-6B897D9D4E9A}" type="pres">
      <dgm:prSet presAssocID="{B56831D8-4660-4343-BE1C-A2B4A4CAEC77}" presName="vert2" presStyleCnt="0"/>
      <dgm:spPr/>
    </dgm:pt>
    <dgm:pt modelId="{C9F5E6C6-FC4F-4820-B81E-ADB49A172CBA}" type="pres">
      <dgm:prSet presAssocID="{BCCA666C-7BAE-4A21-97A6-37B2C3D225B4}" presName="horz3" presStyleCnt="0"/>
      <dgm:spPr/>
    </dgm:pt>
    <dgm:pt modelId="{13DC2725-E4DB-452D-9EAC-63FBD355E197}" type="pres">
      <dgm:prSet presAssocID="{BCCA666C-7BAE-4A21-97A6-37B2C3D225B4}" presName="horzSpace3" presStyleCnt="0"/>
      <dgm:spPr/>
    </dgm:pt>
    <dgm:pt modelId="{19D07D2D-EF56-410E-92D5-518D19F62B7F}" type="pres">
      <dgm:prSet presAssocID="{BCCA666C-7BAE-4A21-97A6-37B2C3D225B4}" presName="tx3" presStyleLbl="revTx" presStyleIdx="8" presStyleCnt="36"/>
      <dgm:spPr/>
    </dgm:pt>
    <dgm:pt modelId="{B4A6BB33-D925-4B15-BEAB-A17CAACCDA3D}" type="pres">
      <dgm:prSet presAssocID="{BCCA666C-7BAE-4A21-97A6-37B2C3D225B4}" presName="vert3" presStyleCnt="0"/>
      <dgm:spPr/>
    </dgm:pt>
    <dgm:pt modelId="{375BFEF4-C7FD-4C28-BF3B-99896992595A}" type="pres">
      <dgm:prSet presAssocID="{B56831D8-4660-4343-BE1C-A2B4A4CAEC77}" presName="thinLine2b" presStyleLbl="callout" presStyleIdx="3" presStyleCnt="16"/>
      <dgm:spPr/>
    </dgm:pt>
    <dgm:pt modelId="{49305F3D-F22E-4D3E-832C-E44C017D6FD2}" type="pres">
      <dgm:prSet presAssocID="{B56831D8-4660-4343-BE1C-A2B4A4CAEC77}" presName="vertSpace2b" presStyleCnt="0"/>
      <dgm:spPr/>
    </dgm:pt>
    <dgm:pt modelId="{210683D0-DEDF-4181-B7F7-BCFD7CC9EB14}" type="pres">
      <dgm:prSet presAssocID="{971ED178-F45B-4DAC-B167-479BD42E8AE2}" presName="thickLine" presStyleLbl="alignNode1" presStyleIdx="1" presStyleCnt="4"/>
      <dgm:spPr/>
    </dgm:pt>
    <dgm:pt modelId="{93DE7BE0-19C4-4AB3-8B0C-8EE858639947}" type="pres">
      <dgm:prSet presAssocID="{971ED178-F45B-4DAC-B167-479BD42E8AE2}" presName="horz1" presStyleCnt="0"/>
      <dgm:spPr/>
    </dgm:pt>
    <dgm:pt modelId="{6B399EFE-C63B-475F-9BAB-9E141BA40BBE}" type="pres">
      <dgm:prSet presAssocID="{971ED178-F45B-4DAC-B167-479BD42E8AE2}" presName="tx1" presStyleLbl="revTx" presStyleIdx="9" presStyleCnt="36"/>
      <dgm:spPr/>
    </dgm:pt>
    <dgm:pt modelId="{41B0A6C8-7D09-4374-B618-A474AF988E4F}" type="pres">
      <dgm:prSet presAssocID="{971ED178-F45B-4DAC-B167-479BD42E8AE2}" presName="vert1" presStyleCnt="0"/>
      <dgm:spPr/>
    </dgm:pt>
    <dgm:pt modelId="{BCFB30B4-9F53-4E09-BE70-F82EB92872BD}" type="pres">
      <dgm:prSet presAssocID="{12B8DB49-0EB0-4A66-9D67-E26C87AF5F18}" presName="vertSpace2a" presStyleCnt="0"/>
      <dgm:spPr/>
    </dgm:pt>
    <dgm:pt modelId="{572C20CB-1246-46A8-997E-740D3A2E96D6}" type="pres">
      <dgm:prSet presAssocID="{12B8DB49-0EB0-4A66-9D67-E26C87AF5F18}" presName="horz2" presStyleCnt="0"/>
      <dgm:spPr/>
    </dgm:pt>
    <dgm:pt modelId="{4505B1FE-1544-4B5C-B710-B6FB157C9E2D}" type="pres">
      <dgm:prSet presAssocID="{12B8DB49-0EB0-4A66-9D67-E26C87AF5F18}" presName="horzSpace2" presStyleCnt="0"/>
      <dgm:spPr/>
    </dgm:pt>
    <dgm:pt modelId="{37930779-9729-4607-8EFA-DC590559C536}" type="pres">
      <dgm:prSet presAssocID="{12B8DB49-0EB0-4A66-9D67-E26C87AF5F18}" presName="tx2" presStyleLbl="revTx" presStyleIdx="10" presStyleCnt="36"/>
      <dgm:spPr/>
    </dgm:pt>
    <dgm:pt modelId="{C6F90E07-3E3A-400A-A1C0-24954F6D319F}" type="pres">
      <dgm:prSet presAssocID="{12B8DB49-0EB0-4A66-9D67-E26C87AF5F18}" presName="vert2" presStyleCnt="0"/>
      <dgm:spPr/>
    </dgm:pt>
    <dgm:pt modelId="{CC5B482C-D1F7-4250-B09C-CFDA38BD0153}" type="pres">
      <dgm:prSet presAssocID="{0596FD23-BFBC-4178-A0D8-CCA4F87AB1F4}" presName="horz3" presStyleCnt="0"/>
      <dgm:spPr/>
    </dgm:pt>
    <dgm:pt modelId="{EADC75ED-A1B2-44DC-8B43-8F6A8AAEC499}" type="pres">
      <dgm:prSet presAssocID="{0596FD23-BFBC-4178-A0D8-CCA4F87AB1F4}" presName="horzSpace3" presStyleCnt="0"/>
      <dgm:spPr/>
    </dgm:pt>
    <dgm:pt modelId="{DB6AD3F6-9AB4-4BFE-A6E4-F7E0074C5541}" type="pres">
      <dgm:prSet presAssocID="{0596FD23-BFBC-4178-A0D8-CCA4F87AB1F4}" presName="tx3" presStyleLbl="revTx" presStyleIdx="11" presStyleCnt="36"/>
      <dgm:spPr/>
    </dgm:pt>
    <dgm:pt modelId="{B78A79B7-0C8E-4818-8B69-83F70BBB528C}" type="pres">
      <dgm:prSet presAssocID="{0596FD23-BFBC-4178-A0D8-CCA4F87AB1F4}" presName="vert3" presStyleCnt="0"/>
      <dgm:spPr/>
    </dgm:pt>
    <dgm:pt modelId="{8D2D7AE5-49EF-4F43-AECD-9E767F9368DE}" type="pres">
      <dgm:prSet presAssocID="{12B8DB49-0EB0-4A66-9D67-E26C87AF5F18}" presName="thinLine2b" presStyleLbl="callout" presStyleIdx="4" presStyleCnt="16"/>
      <dgm:spPr/>
    </dgm:pt>
    <dgm:pt modelId="{C90D2F69-4712-4650-B9D0-855BE8FCC9EA}" type="pres">
      <dgm:prSet presAssocID="{12B8DB49-0EB0-4A66-9D67-E26C87AF5F18}" presName="vertSpace2b" presStyleCnt="0"/>
      <dgm:spPr/>
    </dgm:pt>
    <dgm:pt modelId="{74C0CDDE-4050-470A-94E3-F7A92D595477}" type="pres">
      <dgm:prSet presAssocID="{A53D5177-70BD-4755-B535-6FEB52410028}" presName="horz2" presStyleCnt="0"/>
      <dgm:spPr/>
    </dgm:pt>
    <dgm:pt modelId="{10502B7F-33AA-45B9-9415-A361EACEB4C0}" type="pres">
      <dgm:prSet presAssocID="{A53D5177-70BD-4755-B535-6FEB52410028}" presName="horzSpace2" presStyleCnt="0"/>
      <dgm:spPr/>
    </dgm:pt>
    <dgm:pt modelId="{52BEA5B0-B7FE-4E1B-91C3-6EC9A03A21AF}" type="pres">
      <dgm:prSet presAssocID="{A53D5177-70BD-4755-B535-6FEB52410028}" presName="tx2" presStyleLbl="revTx" presStyleIdx="12" presStyleCnt="36"/>
      <dgm:spPr/>
    </dgm:pt>
    <dgm:pt modelId="{BFAB75CB-E5E7-4F5F-A261-1EF02E4A24F7}" type="pres">
      <dgm:prSet presAssocID="{A53D5177-70BD-4755-B535-6FEB52410028}" presName="vert2" presStyleCnt="0"/>
      <dgm:spPr/>
    </dgm:pt>
    <dgm:pt modelId="{CA165C0E-E9A4-49A2-B3E0-AA19A98FD68F}" type="pres">
      <dgm:prSet presAssocID="{53018AD6-AAC7-4FD9-B479-51B7FE7FF88D}" presName="horz3" presStyleCnt="0"/>
      <dgm:spPr/>
    </dgm:pt>
    <dgm:pt modelId="{CE095951-413F-4501-9EF1-69F5B671B070}" type="pres">
      <dgm:prSet presAssocID="{53018AD6-AAC7-4FD9-B479-51B7FE7FF88D}" presName="horzSpace3" presStyleCnt="0"/>
      <dgm:spPr/>
    </dgm:pt>
    <dgm:pt modelId="{37C2F7F6-E7E3-4E79-8980-1861E18D426A}" type="pres">
      <dgm:prSet presAssocID="{53018AD6-AAC7-4FD9-B479-51B7FE7FF88D}" presName="tx3" presStyleLbl="revTx" presStyleIdx="13" presStyleCnt="36"/>
      <dgm:spPr/>
    </dgm:pt>
    <dgm:pt modelId="{10158647-8EBF-453C-AF16-729757343ED8}" type="pres">
      <dgm:prSet presAssocID="{53018AD6-AAC7-4FD9-B479-51B7FE7FF88D}" presName="vert3" presStyleCnt="0"/>
      <dgm:spPr/>
    </dgm:pt>
    <dgm:pt modelId="{C6FD83A5-42FE-4872-928C-5BB032A7D528}" type="pres">
      <dgm:prSet presAssocID="{A53D5177-70BD-4755-B535-6FEB52410028}" presName="thinLine2b" presStyleLbl="callout" presStyleIdx="5" presStyleCnt="16"/>
      <dgm:spPr/>
    </dgm:pt>
    <dgm:pt modelId="{F65749BC-5700-4B16-9731-AA8A9FA4F779}" type="pres">
      <dgm:prSet presAssocID="{A53D5177-70BD-4755-B535-6FEB52410028}" presName="vertSpace2b" presStyleCnt="0"/>
      <dgm:spPr/>
    </dgm:pt>
    <dgm:pt modelId="{D1136EE9-4B70-42A8-97D3-07F559947C5D}" type="pres">
      <dgm:prSet presAssocID="{C04A6329-DD9F-456A-9FFD-F132E7684E15}" presName="horz2" presStyleCnt="0"/>
      <dgm:spPr/>
    </dgm:pt>
    <dgm:pt modelId="{2DCFDBDD-A153-454E-9F84-484ECA71CA16}" type="pres">
      <dgm:prSet presAssocID="{C04A6329-DD9F-456A-9FFD-F132E7684E15}" presName="horzSpace2" presStyleCnt="0"/>
      <dgm:spPr/>
    </dgm:pt>
    <dgm:pt modelId="{9CAB1562-3FF1-4A81-9352-DB10F8076157}" type="pres">
      <dgm:prSet presAssocID="{C04A6329-DD9F-456A-9FFD-F132E7684E15}" presName="tx2" presStyleLbl="revTx" presStyleIdx="14" presStyleCnt="36"/>
      <dgm:spPr/>
    </dgm:pt>
    <dgm:pt modelId="{1E9B922A-154D-4C23-81E9-7587308DB30C}" type="pres">
      <dgm:prSet presAssocID="{C04A6329-DD9F-456A-9FFD-F132E7684E15}" presName="vert2" presStyleCnt="0"/>
      <dgm:spPr/>
    </dgm:pt>
    <dgm:pt modelId="{1112295A-55F1-417F-8363-FB39CA438498}" type="pres">
      <dgm:prSet presAssocID="{5B6BC945-39C3-40E6-9DD3-BF41400E401E}" presName="horz3" presStyleCnt="0"/>
      <dgm:spPr/>
    </dgm:pt>
    <dgm:pt modelId="{5CF996ED-C751-4E92-AE00-C94781B42798}" type="pres">
      <dgm:prSet presAssocID="{5B6BC945-39C3-40E6-9DD3-BF41400E401E}" presName="horzSpace3" presStyleCnt="0"/>
      <dgm:spPr/>
    </dgm:pt>
    <dgm:pt modelId="{3ED58345-A4EF-4E39-B582-0AC0933FCD50}" type="pres">
      <dgm:prSet presAssocID="{5B6BC945-39C3-40E6-9DD3-BF41400E401E}" presName="tx3" presStyleLbl="revTx" presStyleIdx="15" presStyleCnt="36"/>
      <dgm:spPr/>
    </dgm:pt>
    <dgm:pt modelId="{806D24F3-13E8-4C82-A929-A4B79CEA1B4F}" type="pres">
      <dgm:prSet presAssocID="{5B6BC945-39C3-40E6-9DD3-BF41400E401E}" presName="vert3" presStyleCnt="0"/>
      <dgm:spPr/>
    </dgm:pt>
    <dgm:pt modelId="{F0FF6090-2D7B-4ECA-A0E0-D7C53009B7B8}" type="pres">
      <dgm:prSet presAssocID="{C04A6329-DD9F-456A-9FFD-F132E7684E15}" presName="thinLine2b" presStyleLbl="callout" presStyleIdx="6" presStyleCnt="16"/>
      <dgm:spPr/>
    </dgm:pt>
    <dgm:pt modelId="{2B7EF30A-C6F8-4D56-A133-9CB687202E66}" type="pres">
      <dgm:prSet presAssocID="{C04A6329-DD9F-456A-9FFD-F132E7684E15}" presName="vertSpace2b" presStyleCnt="0"/>
      <dgm:spPr/>
    </dgm:pt>
    <dgm:pt modelId="{27B4CEAB-B197-4F66-B4F5-1C82A24EB2D7}" type="pres">
      <dgm:prSet presAssocID="{98F5371F-D307-47B5-8E8B-414B3590C7A1}" presName="horz2" presStyleCnt="0"/>
      <dgm:spPr/>
    </dgm:pt>
    <dgm:pt modelId="{CF571334-303E-4CEF-B7D4-1CF2CB6C1D81}" type="pres">
      <dgm:prSet presAssocID="{98F5371F-D307-47B5-8E8B-414B3590C7A1}" presName="horzSpace2" presStyleCnt="0"/>
      <dgm:spPr/>
    </dgm:pt>
    <dgm:pt modelId="{BD9CA023-8C7E-4E6C-8229-34CE468AB7AA}" type="pres">
      <dgm:prSet presAssocID="{98F5371F-D307-47B5-8E8B-414B3590C7A1}" presName="tx2" presStyleLbl="revTx" presStyleIdx="16" presStyleCnt="36"/>
      <dgm:spPr/>
    </dgm:pt>
    <dgm:pt modelId="{FB0E4F2B-569E-4BEB-8902-1C89A362E983}" type="pres">
      <dgm:prSet presAssocID="{98F5371F-D307-47B5-8E8B-414B3590C7A1}" presName="vert2" presStyleCnt="0"/>
      <dgm:spPr/>
    </dgm:pt>
    <dgm:pt modelId="{07A0748C-1215-47E4-BC24-B95BE0FAD1AF}" type="pres">
      <dgm:prSet presAssocID="{987112BD-467F-47C4-A895-2D0CB0E2F402}" presName="horz3" presStyleCnt="0"/>
      <dgm:spPr/>
    </dgm:pt>
    <dgm:pt modelId="{D5721A21-D711-48C3-871D-BDFF4856E293}" type="pres">
      <dgm:prSet presAssocID="{987112BD-467F-47C4-A895-2D0CB0E2F402}" presName="horzSpace3" presStyleCnt="0"/>
      <dgm:spPr/>
    </dgm:pt>
    <dgm:pt modelId="{F2C2D822-7138-44F1-BA17-0FE9D18F3B2C}" type="pres">
      <dgm:prSet presAssocID="{987112BD-467F-47C4-A895-2D0CB0E2F402}" presName="tx3" presStyleLbl="revTx" presStyleIdx="17" presStyleCnt="36"/>
      <dgm:spPr/>
    </dgm:pt>
    <dgm:pt modelId="{BAFA0111-7F53-4D61-8D59-C9C1E8ACCD38}" type="pres">
      <dgm:prSet presAssocID="{987112BD-467F-47C4-A895-2D0CB0E2F402}" presName="vert3" presStyleCnt="0"/>
      <dgm:spPr/>
    </dgm:pt>
    <dgm:pt modelId="{8FA0BCE0-7345-423D-93D4-852C4E096806}" type="pres">
      <dgm:prSet presAssocID="{98F5371F-D307-47B5-8E8B-414B3590C7A1}" presName="thinLine2b" presStyleLbl="callout" presStyleIdx="7" presStyleCnt="16"/>
      <dgm:spPr/>
    </dgm:pt>
    <dgm:pt modelId="{3366E2A3-0016-4B7C-B36C-7EC72396AE3F}" type="pres">
      <dgm:prSet presAssocID="{98F5371F-D307-47B5-8E8B-414B3590C7A1}" presName="vertSpace2b" presStyleCnt="0"/>
      <dgm:spPr/>
    </dgm:pt>
    <dgm:pt modelId="{1886B644-0563-46AA-B31C-3CD633973D1B}" type="pres">
      <dgm:prSet presAssocID="{E1634345-44E8-4F95-870A-A011008FF4F6}" presName="thickLine" presStyleLbl="alignNode1" presStyleIdx="2" presStyleCnt="4"/>
      <dgm:spPr/>
    </dgm:pt>
    <dgm:pt modelId="{2D5BEC10-392E-4F24-8D99-4DF1E650280C}" type="pres">
      <dgm:prSet presAssocID="{E1634345-44E8-4F95-870A-A011008FF4F6}" presName="horz1" presStyleCnt="0"/>
      <dgm:spPr/>
    </dgm:pt>
    <dgm:pt modelId="{3F29EB4A-8916-4916-8B92-24D3EE3A6971}" type="pres">
      <dgm:prSet presAssocID="{E1634345-44E8-4F95-870A-A011008FF4F6}" presName="tx1" presStyleLbl="revTx" presStyleIdx="18" presStyleCnt="36"/>
      <dgm:spPr/>
    </dgm:pt>
    <dgm:pt modelId="{C56472CF-1385-48A0-B1CC-BCDD19349ECE}" type="pres">
      <dgm:prSet presAssocID="{E1634345-44E8-4F95-870A-A011008FF4F6}" presName="vert1" presStyleCnt="0"/>
      <dgm:spPr/>
    </dgm:pt>
    <dgm:pt modelId="{BB56A26D-3056-491D-8F5D-D92B1A26CE8F}" type="pres">
      <dgm:prSet presAssocID="{7C0B3719-AC2B-4A5E-A370-70D6EFA007B7}" presName="vertSpace2a" presStyleCnt="0"/>
      <dgm:spPr/>
    </dgm:pt>
    <dgm:pt modelId="{158E52F4-4A86-4601-A91A-A3D7890A5F4A}" type="pres">
      <dgm:prSet presAssocID="{7C0B3719-AC2B-4A5E-A370-70D6EFA007B7}" presName="horz2" presStyleCnt="0"/>
      <dgm:spPr/>
    </dgm:pt>
    <dgm:pt modelId="{A8965E74-B57C-46F0-8624-5088F603D65B}" type="pres">
      <dgm:prSet presAssocID="{7C0B3719-AC2B-4A5E-A370-70D6EFA007B7}" presName="horzSpace2" presStyleCnt="0"/>
      <dgm:spPr/>
    </dgm:pt>
    <dgm:pt modelId="{72E2B153-08CE-446E-9D39-92FA4B35F621}" type="pres">
      <dgm:prSet presAssocID="{7C0B3719-AC2B-4A5E-A370-70D6EFA007B7}" presName="tx2" presStyleLbl="revTx" presStyleIdx="19" presStyleCnt="36"/>
      <dgm:spPr/>
    </dgm:pt>
    <dgm:pt modelId="{3E4263DD-AC21-478F-A7E7-65A8A83DD2B8}" type="pres">
      <dgm:prSet presAssocID="{7C0B3719-AC2B-4A5E-A370-70D6EFA007B7}" presName="vert2" presStyleCnt="0"/>
      <dgm:spPr/>
    </dgm:pt>
    <dgm:pt modelId="{A40C1FF7-6E0F-4656-A44B-85CE70A65511}" type="pres">
      <dgm:prSet presAssocID="{15F15C4E-E569-4663-AF1B-E6FDCB016380}" presName="horz3" presStyleCnt="0"/>
      <dgm:spPr/>
    </dgm:pt>
    <dgm:pt modelId="{F2B5AA68-448B-4C1E-867B-BDBC858C1844}" type="pres">
      <dgm:prSet presAssocID="{15F15C4E-E569-4663-AF1B-E6FDCB016380}" presName="horzSpace3" presStyleCnt="0"/>
      <dgm:spPr/>
    </dgm:pt>
    <dgm:pt modelId="{CAB52DF6-BBD6-43A1-9864-DF28DE2BBC50}" type="pres">
      <dgm:prSet presAssocID="{15F15C4E-E569-4663-AF1B-E6FDCB016380}" presName="tx3" presStyleLbl="revTx" presStyleIdx="20" presStyleCnt="36"/>
      <dgm:spPr/>
    </dgm:pt>
    <dgm:pt modelId="{67C56F18-245B-4EC3-9574-3A04B8437AD5}" type="pres">
      <dgm:prSet presAssocID="{15F15C4E-E569-4663-AF1B-E6FDCB016380}" presName="vert3" presStyleCnt="0"/>
      <dgm:spPr/>
    </dgm:pt>
    <dgm:pt modelId="{41DC04C6-0E31-449C-A351-1B1094A02016}" type="pres">
      <dgm:prSet presAssocID="{7C0B3719-AC2B-4A5E-A370-70D6EFA007B7}" presName="thinLine2b" presStyleLbl="callout" presStyleIdx="8" presStyleCnt="16"/>
      <dgm:spPr/>
    </dgm:pt>
    <dgm:pt modelId="{A717CF37-A453-4A52-B73E-CCFF0F361025}" type="pres">
      <dgm:prSet presAssocID="{7C0B3719-AC2B-4A5E-A370-70D6EFA007B7}" presName="vertSpace2b" presStyleCnt="0"/>
      <dgm:spPr/>
    </dgm:pt>
    <dgm:pt modelId="{8A45B028-6FB2-4E19-BA4F-352323E5BB48}" type="pres">
      <dgm:prSet presAssocID="{F0B384D3-FB5B-4822-9B12-CF1737223B3D}" presName="horz2" presStyleCnt="0"/>
      <dgm:spPr/>
    </dgm:pt>
    <dgm:pt modelId="{5E4CBA2A-C86F-462E-83FF-991386446BE6}" type="pres">
      <dgm:prSet presAssocID="{F0B384D3-FB5B-4822-9B12-CF1737223B3D}" presName="horzSpace2" presStyleCnt="0"/>
      <dgm:spPr/>
    </dgm:pt>
    <dgm:pt modelId="{E3A74710-B6DA-4B5E-87B3-A73219DD4689}" type="pres">
      <dgm:prSet presAssocID="{F0B384D3-FB5B-4822-9B12-CF1737223B3D}" presName="tx2" presStyleLbl="revTx" presStyleIdx="21" presStyleCnt="36"/>
      <dgm:spPr/>
    </dgm:pt>
    <dgm:pt modelId="{C32EE1D0-73AE-4640-84F7-79DA23BC1110}" type="pres">
      <dgm:prSet presAssocID="{F0B384D3-FB5B-4822-9B12-CF1737223B3D}" presName="vert2" presStyleCnt="0"/>
      <dgm:spPr/>
    </dgm:pt>
    <dgm:pt modelId="{C4BCDEFE-DA96-4BCF-804E-908A38CC3D91}" type="pres">
      <dgm:prSet presAssocID="{E673C778-30C8-4AA9-8110-46728E9F9967}" presName="horz3" presStyleCnt="0"/>
      <dgm:spPr/>
    </dgm:pt>
    <dgm:pt modelId="{C22937CD-1B73-402E-A868-7C763EA8E4C3}" type="pres">
      <dgm:prSet presAssocID="{E673C778-30C8-4AA9-8110-46728E9F9967}" presName="horzSpace3" presStyleCnt="0"/>
      <dgm:spPr/>
    </dgm:pt>
    <dgm:pt modelId="{1DCC44B1-AE63-46AC-BEDE-E3C1AAAD9F73}" type="pres">
      <dgm:prSet presAssocID="{E673C778-30C8-4AA9-8110-46728E9F9967}" presName="tx3" presStyleLbl="revTx" presStyleIdx="22" presStyleCnt="36"/>
      <dgm:spPr/>
    </dgm:pt>
    <dgm:pt modelId="{04F56611-A855-4E51-947B-6EF8C0DC686F}" type="pres">
      <dgm:prSet presAssocID="{E673C778-30C8-4AA9-8110-46728E9F9967}" presName="vert3" presStyleCnt="0"/>
      <dgm:spPr/>
    </dgm:pt>
    <dgm:pt modelId="{9364BCAD-6987-4A8B-AF49-7C9AB4D2F890}" type="pres">
      <dgm:prSet presAssocID="{F0B384D3-FB5B-4822-9B12-CF1737223B3D}" presName="thinLine2b" presStyleLbl="callout" presStyleIdx="9" presStyleCnt="16"/>
      <dgm:spPr/>
    </dgm:pt>
    <dgm:pt modelId="{A45C9ACB-6A7B-46C0-A194-5697C95ECD5B}" type="pres">
      <dgm:prSet presAssocID="{F0B384D3-FB5B-4822-9B12-CF1737223B3D}" presName="vertSpace2b" presStyleCnt="0"/>
      <dgm:spPr/>
    </dgm:pt>
    <dgm:pt modelId="{E9DAA131-E803-4A5B-9FB4-1F3B2F96334C}" type="pres">
      <dgm:prSet presAssocID="{B628D8C5-26EA-42C4-8A3A-C7DCB4B67676}" presName="horz2" presStyleCnt="0"/>
      <dgm:spPr/>
    </dgm:pt>
    <dgm:pt modelId="{051214E5-3785-4897-826A-BCB2DCBC1CBB}" type="pres">
      <dgm:prSet presAssocID="{B628D8C5-26EA-42C4-8A3A-C7DCB4B67676}" presName="horzSpace2" presStyleCnt="0"/>
      <dgm:spPr/>
    </dgm:pt>
    <dgm:pt modelId="{F0688705-EFA7-40A8-89E9-062B167A72AB}" type="pres">
      <dgm:prSet presAssocID="{B628D8C5-26EA-42C4-8A3A-C7DCB4B67676}" presName="tx2" presStyleLbl="revTx" presStyleIdx="23" presStyleCnt="36"/>
      <dgm:spPr/>
    </dgm:pt>
    <dgm:pt modelId="{072DF5BA-7305-4ADF-9D0F-50316BA3ADF1}" type="pres">
      <dgm:prSet presAssocID="{B628D8C5-26EA-42C4-8A3A-C7DCB4B67676}" presName="vert2" presStyleCnt="0"/>
      <dgm:spPr/>
    </dgm:pt>
    <dgm:pt modelId="{4045902C-A4F5-4218-91B5-979A97DA19A1}" type="pres">
      <dgm:prSet presAssocID="{D243CFBE-E5B0-4D20-B812-5F645E2D7D1A}" presName="horz3" presStyleCnt="0"/>
      <dgm:spPr/>
    </dgm:pt>
    <dgm:pt modelId="{BD6927B5-E175-457F-8770-6C28FF0CFF17}" type="pres">
      <dgm:prSet presAssocID="{D243CFBE-E5B0-4D20-B812-5F645E2D7D1A}" presName="horzSpace3" presStyleCnt="0"/>
      <dgm:spPr/>
    </dgm:pt>
    <dgm:pt modelId="{C6D34098-0F5B-4906-9829-0928926D4DEC}" type="pres">
      <dgm:prSet presAssocID="{D243CFBE-E5B0-4D20-B812-5F645E2D7D1A}" presName="tx3" presStyleLbl="revTx" presStyleIdx="24" presStyleCnt="36"/>
      <dgm:spPr/>
    </dgm:pt>
    <dgm:pt modelId="{4E0D3377-D0CE-4D29-974E-7A8897DFB0FF}" type="pres">
      <dgm:prSet presAssocID="{D243CFBE-E5B0-4D20-B812-5F645E2D7D1A}" presName="vert3" presStyleCnt="0"/>
      <dgm:spPr/>
    </dgm:pt>
    <dgm:pt modelId="{AB948532-5355-4E46-8D34-40F3CD8DBC59}" type="pres">
      <dgm:prSet presAssocID="{B628D8C5-26EA-42C4-8A3A-C7DCB4B67676}" presName="thinLine2b" presStyleLbl="callout" presStyleIdx="10" presStyleCnt="16"/>
      <dgm:spPr/>
    </dgm:pt>
    <dgm:pt modelId="{78F963E8-13CA-4806-90C5-02E2ACE77146}" type="pres">
      <dgm:prSet presAssocID="{B628D8C5-26EA-42C4-8A3A-C7DCB4B67676}" presName="vertSpace2b" presStyleCnt="0"/>
      <dgm:spPr/>
    </dgm:pt>
    <dgm:pt modelId="{5A4A3E31-4406-4BB4-B73A-7DCF0FF9F58D}" type="pres">
      <dgm:prSet presAssocID="{6BED5B2A-1E4A-4FE9-9198-D2AC2C404D15}" presName="horz2" presStyleCnt="0"/>
      <dgm:spPr/>
    </dgm:pt>
    <dgm:pt modelId="{7339881E-DE19-4A62-844C-84263C5BC640}" type="pres">
      <dgm:prSet presAssocID="{6BED5B2A-1E4A-4FE9-9198-D2AC2C404D15}" presName="horzSpace2" presStyleCnt="0"/>
      <dgm:spPr/>
    </dgm:pt>
    <dgm:pt modelId="{8AB3126E-00E9-45B5-8602-FB79F7A17F81}" type="pres">
      <dgm:prSet presAssocID="{6BED5B2A-1E4A-4FE9-9198-D2AC2C404D15}" presName="tx2" presStyleLbl="revTx" presStyleIdx="25" presStyleCnt="36"/>
      <dgm:spPr/>
    </dgm:pt>
    <dgm:pt modelId="{48809300-5FA1-41A9-8FE8-13BE50234517}" type="pres">
      <dgm:prSet presAssocID="{6BED5B2A-1E4A-4FE9-9198-D2AC2C404D15}" presName="vert2" presStyleCnt="0"/>
      <dgm:spPr/>
    </dgm:pt>
    <dgm:pt modelId="{72396D02-10D6-46A1-9642-1F38B50586E7}" type="pres">
      <dgm:prSet presAssocID="{EEB6A5CF-8867-4EAB-B5D8-17EDDA770F8A}" presName="horz3" presStyleCnt="0"/>
      <dgm:spPr/>
    </dgm:pt>
    <dgm:pt modelId="{61004EFB-874D-409F-B6B4-B497B845CE42}" type="pres">
      <dgm:prSet presAssocID="{EEB6A5CF-8867-4EAB-B5D8-17EDDA770F8A}" presName="horzSpace3" presStyleCnt="0"/>
      <dgm:spPr/>
    </dgm:pt>
    <dgm:pt modelId="{2F904425-BE3F-41A4-B24C-FECA5FBCB465}" type="pres">
      <dgm:prSet presAssocID="{EEB6A5CF-8867-4EAB-B5D8-17EDDA770F8A}" presName="tx3" presStyleLbl="revTx" presStyleIdx="26" presStyleCnt="36"/>
      <dgm:spPr/>
    </dgm:pt>
    <dgm:pt modelId="{30651DDD-8283-4948-8B64-574D8E125B30}" type="pres">
      <dgm:prSet presAssocID="{EEB6A5CF-8867-4EAB-B5D8-17EDDA770F8A}" presName="vert3" presStyleCnt="0"/>
      <dgm:spPr/>
    </dgm:pt>
    <dgm:pt modelId="{D1D96CC4-6E99-4E84-81F2-39AEEE278D1D}" type="pres">
      <dgm:prSet presAssocID="{6BED5B2A-1E4A-4FE9-9198-D2AC2C404D15}" presName="thinLine2b" presStyleLbl="callout" presStyleIdx="11" presStyleCnt="16"/>
      <dgm:spPr/>
    </dgm:pt>
    <dgm:pt modelId="{F40E28D0-FC7D-4AE7-B76E-72AED56BEA3F}" type="pres">
      <dgm:prSet presAssocID="{6BED5B2A-1E4A-4FE9-9198-D2AC2C404D15}" presName="vertSpace2b" presStyleCnt="0"/>
      <dgm:spPr/>
    </dgm:pt>
    <dgm:pt modelId="{EE60C834-29FB-48A6-91D9-8149CA1328BE}" type="pres">
      <dgm:prSet presAssocID="{58572958-4B35-4564-B463-6400596BF927}" presName="thickLine" presStyleLbl="alignNode1" presStyleIdx="3" presStyleCnt="4"/>
      <dgm:spPr/>
    </dgm:pt>
    <dgm:pt modelId="{13B624C6-18E0-4552-A65B-6D7CC850173B}" type="pres">
      <dgm:prSet presAssocID="{58572958-4B35-4564-B463-6400596BF927}" presName="horz1" presStyleCnt="0"/>
      <dgm:spPr/>
    </dgm:pt>
    <dgm:pt modelId="{BC22B80F-AB2D-45FE-9AE6-44E7DB500105}" type="pres">
      <dgm:prSet presAssocID="{58572958-4B35-4564-B463-6400596BF927}" presName="tx1" presStyleLbl="revTx" presStyleIdx="27" presStyleCnt="36"/>
      <dgm:spPr/>
    </dgm:pt>
    <dgm:pt modelId="{5E0DE841-BE30-47AE-B673-B7F4BFBD5B4D}" type="pres">
      <dgm:prSet presAssocID="{58572958-4B35-4564-B463-6400596BF927}" presName="vert1" presStyleCnt="0"/>
      <dgm:spPr/>
    </dgm:pt>
    <dgm:pt modelId="{85AA934D-24C2-4EF7-9531-A0BDA9DE7104}" type="pres">
      <dgm:prSet presAssocID="{3E03BD46-CA26-4EF9-BE9F-214BACC34F7A}" presName="vertSpace2a" presStyleCnt="0"/>
      <dgm:spPr/>
    </dgm:pt>
    <dgm:pt modelId="{1AC5A5C2-35F5-4AD1-9E0B-4C84F0B8B937}" type="pres">
      <dgm:prSet presAssocID="{3E03BD46-CA26-4EF9-BE9F-214BACC34F7A}" presName="horz2" presStyleCnt="0"/>
      <dgm:spPr/>
    </dgm:pt>
    <dgm:pt modelId="{B4E07238-0CAA-4A37-8D1E-8F67E8D353CD}" type="pres">
      <dgm:prSet presAssocID="{3E03BD46-CA26-4EF9-BE9F-214BACC34F7A}" presName="horzSpace2" presStyleCnt="0"/>
      <dgm:spPr/>
    </dgm:pt>
    <dgm:pt modelId="{7B197965-879D-4FDA-B6BB-FB5AA8B7FEB9}" type="pres">
      <dgm:prSet presAssocID="{3E03BD46-CA26-4EF9-BE9F-214BACC34F7A}" presName="tx2" presStyleLbl="revTx" presStyleIdx="28" presStyleCnt="36"/>
      <dgm:spPr/>
    </dgm:pt>
    <dgm:pt modelId="{88E9C35B-2455-4575-A4BE-3108A88DD88A}" type="pres">
      <dgm:prSet presAssocID="{3E03BD46-CA26-4EF9-BE9F-214BACC34F7A}" presName="vert2" presStyleCnt="0"/>
      <dgm:spPr/>
    </dgm:pt>
    <dgm:pt modelId="{AA165C1F-039C-4BA6-8996-C0F63A4C60CD}" type="pres">
      <dgm:prSet presAssocID="{958536FE-58A0-4A5A-8B7F-B8776BB67EF4}" presName="horz3" presStyleCnt="0"/>
      <dgm:spPr/>
    </dgm:pt>
    <dgm:pt modelId="{4481D61B-6701-457F-864A-AABB02083CCA}" type="pres">
      <dgm:prSet presAssocID="{958536FE-58A0-4A5A-8B7F-B8776BB67EF4}" presName="horzSpace3" presStyleCnt="0"/>
      <dgm:spPr/>
    </dgm:pt>
    <dgm:pt modelId="{45E6CF33-32A2-4AD5-8334-0217CC1B7127}" type="pres">
      <dgm:prSet presAssocID="{958536FE-58A0-4A5A-8B7F-B8776BB67EF4}" presName="tx3" presStyleLbl="revTx" presStyleIdx="29" presStyleCnt="36"/>
      <dgm:spPr/>
    </dgm:pt>
    <dgm:pt modelId="{E18FB04D-E656-43B5-BB19-032AD1999E7E}" type="pres">
      <dgm:prSet presAssocID="{958536FE-58A0-4A5A-8B7F-B8776BB67EF4}" presName="vert3" presStyleCnt="0"/>
      <dgm:spPr/>
    </dgm:pt>
    <dgm:pt modelId="{A753487D-68DD-4654-8444-935E40344DE4}" type="pres">
      <dgm:prSet presAssocID="{3E03BD46-CA26-4EF9-BE9F-214BACC34F7A}" presName="thinLine2b" presStyleLbl="callout" presStyleIdx="12" presStyleCnt="16"/>
      <dgm:spPr/>
    </dgm:pt>
    <dgm:pt modelId="{BBE73F0A-C035-49BF-998F-BA24DF32E962}" type="pres">
      <dgm:prSet presAssocID="{3E03BD46-CA26-4EF9-BE9F-214BACC34F7A}" presName="vertSpace2b" presStyleCnt="0"/>
      <dgm:spPr/>
    </dgm:pt>
    <dgm:pt modelId="{2998BF4E-92E4-4104-B551-B2BBDA084FA7}" type="pres">
      <dgm:prSet presAssocID="{BE58BF81-ACB2-474E-BCEA-382AB16B12A6}" presName="horz2" presStyleCnt="0"/>
      <dgm:spPr/>
    </dgm:pt>
    <dgm:pt modelId="{73C9EF30-1DE5-4486-984F-E5EA43D57AE8}" type="pres">
      <dgm:prSet presAssocID="{BE58BF81-ACB2-474E-BCEA-382AB16B12A6}" presName="horzSpace2" presStyleCnt="0"/>
      <dgm:spPr/>
    </dgm:pt>
    <dgm:pt modelId="{03501145-C898-431B-8F18-542BD53CBBAB}" type="pres">
      <dgm:prSet presAssocID="{BE58BF81-ACB2-474E-BCEA-382AB16B12A6}" presName="tx2" presStyleLbl="revTx" presStyleIdx="30" presStyleCnt="36"/>
      <dgm:spPr/>
    </dgm:pt>
    <dgm:pt modelId="{D6A70DB6-7505-4A9C-B73A-3FDC2726AB6C}" type="pres">
      <dgm:prSet presAssocID="{BE58BF81-ACB2-474E-BCEA-382AB16B12A6}" presName="vert2" presStyleCnt="0"/>
      <dgm:spPr/>
    </dgm:pt>
    <dgm:pt modelId="{48261520-D790-4DC7-A5FC-E7DF3BFD7336}" type="pres">
      <dgm:prSet presAssocID="{2416A32B-3D61-40AD-BC78-517FC2E0C693}" presName="horz3" presStyleCnt="0"/>
      <dgm:spPr/>
    </dgm:pt>
    <dgm:pt modelId="{DF4E0588-AB6A-4AF4-922E-F3A411809074}" type="pres">
      <dgm:prSet presAssocID="{2416A32B-3D61-40AD-BC78-517FC2E0C693}" presName="horzSpace3" presStyleCnt="0"/>
      <dgm:spPr/>
    </dgm:pt>
    <dgm:pt modelId="{60202EE8-DE6E-408B-BB67-2C7E9AD2396F}" type="pres">
      <dgm:prSet presAssocID="{2416A32B-3D61-40AD-BC78-517FC2E0C693}" presName="tx3" presStyleLbl="revTx" presStyleIdx="31" presStyleCnt="36"/>
      <dgm:spPr/>
    </dgm:pt>
    <dgm:pt modelId="{0B055445-9E1B-4B94-8554-92C59AB1EAD8}" type="pres">
      <dgm:prSet presAssocID="{2416A32B-3D61-40AD-BC78-517FC2E0C693}" presName="vert3" presStyleCnt="0"/>
      <dgm:spPr/>
    </dgm:pt>
    <dgm:pt modelId="{75B870F6-0251-422E-AB61-2966E745A161}" type="pres">
      <dgm:prSet presAssocID="{BE58BF81-ACB2-474E-BCEA-382AB16B12A6}" presName="thinLine2b" presStyleLbl="callout" presStyleIdx="13" presStyleCnt="16"/>
      <dgm:spPr/>
    </dgm:pt>
    <dgm:pt modelId="{DA091644-9A8C-4B88-8209-5D22B9199CC2}" type="pres">
      <dgm:prSet presAssocID="{BE58BF81-ACB2-474E-BCEA-382AB16B12A6}" presName="vertSpace2b" presStyleCnt="0"/>
      <dgm:spPr/>
    </dgm:pt>
    <dgm:pt modelId="{10FD9E12-1EDC-40DB-B548-C33794C485C4}" type="pres">
      <dgm:prSet presAssocID="{491C20D2-4F21-4399-9EA2-9DFCF3123362}" presName="horz2" presStyleCnt="0"/>
      <dgm:spPr/>
    </dgm:pt>
    <dgm:pt modelId="{43B42422-B1C6-445B-82FE-921B831F20A2}" type="pres">
      <dgm:prSet presAssocID="{491C20D2-4F21-4399-9EA2-9DFCF3123362}" presName="horzSpace2" presStyleCnt="0"/>
      <dgm:spPr/>
    </dgm:pt>
    <dgm:pt modelId="{BE5AC142-0C03-496F-908B-7A1C986F25BC}" type="pres">
      <dgm:prSet presAssocID="{491C20D2-4F21-4399-9EA2-9DFCF3123362}" presName="tx2" presStyleLbl="revTx" presStyleIdx="32" presStyleCnt="36"/>
      <dgm:spPr/>
    </dgm:pt>
    <dgm:pt modelId="{0F6A4645-6227-4D64-950D-1003F09CE770}" type="pres">
      <dgm:prSet presAssocID="{491C20D2-4F21-4399-9EA2-9DFCF3123362}" presName="vert2" presStyleCnt="0"/>
      <dgm:spPr/>
    </dgm:pt>
    <dgm:pt modelId="{C2782E23-7DED-4CF2-B54D-20522C30BFB3}" type="pres">
      <dgm:prSet presAssocID="{07F15E75-60C3-49E3-84EB-3C558820A2C5}" presName="horz3" presStyleCnt="0"/>
      <dgm:spPr/>
    </dgm:pt>
    <dgm:pt modelId="{411FA9E5-4CD1-482F-A335-38C74935DFB9}" type="pres">
      <dgm:prSet presAssocID="{07F15E75-60C3-49E3-84EB-3C558820A2C5}" presName="horzSpace3" presStyleCnt="0"/>
      <dgm:spPr/>
    </dgm:pt>
    <dgm:pt modelId="{2EB7630E-C01F-4160-8FCC-8615EAA1AC53}" type="pres">
      <dgm:prSet presAssocID="{07F15E75-60C3-49E3-84EB-3C558820A2C5}" presName="tx3" presStyleLbl="revTx" presStyleIdx="33" presStyleCnt="36"/>
      <dgm:spPr/>
    </dgm:pt>
    <dgm:pt modelId="{4AEE7BDA-3C91-40BD-AA82-169792C7DDE0}" type="pres">
      <dgm:prSet presAssocID="{07F15E75-60C3-49E3-84EB-3C558820A2C5}" presName="vert3" presStyleCnt="0"/>
      <dgm:spPr/>
    </dgm:pt>
    <dgm:pt modelId="{88DFF672-3A99-48AB-AF08-0BBDBE551A6B}" type="pres">
      <dgm:prSet presAssocID="{491C20D2-4F21-4399-9EA2-9DFCF3123362}" presName="thinLine2b" presStyleLbl="callout" presStyleIdx="14" presStyleCnt="16"/>
      <dgm:spPr/>
    </dgm:pt>
    <dgm:pt modelId="{2CC9BD74-64F6-4319-9165-55ED0E02246E}" type="pres">
      <dgm:prSet presAssocID="{491C20D2-4F21-4399-9EA2-9DFCF3123362}" presName="vertSpace2b" presStyleCnt="0"/>
      <dgm:spPr/>
    </dgm:pt>
    <dgm:pt modelId="{0B277335-2018-4A2F-8C7A-1E560440AB99}" type="pres">
      <dgm:prSet presAssocID="{E68A978E-5A61-4B7F-B902-354810191A44}" presName="horz2" presStyleCnt="0"/>
      <dgm:spPr/>
    </dgm:pt>
    <dgm:pt modelId="{BF035D8E-E789-433F-8622-77484B7C5550}" type="pres">
      <dgm:prSet presAssocID="{E68A978E-5A61-4B7F-B902-354810191A44}" presName="horzSpace2" presStyleCnt="0"/>
      <dgm:spPr/>
    </dgm:pt>
    <dgm:pt modelId="{A4A172FC-EDC7-4D33-8626-1ECC5CBE6D1C}" type="pres">
      <dgm:prSet presAssocID="{E68A978E-5A61-4B7F-B902-354810191A44}" presName="tx2" presStyleLbl="revTx" presStyleIdx="34" presStyleCnt="36"/>
      <dgm:spPr/>
    </dgm:pt>
    <dgm:pt modelId="{FFE8125E-6AF5-4FED-9DCA-777D9DBBBF2B}" type="pres">
      <dgm:prSet presAssocID="{E68A978E-5A61-4B7F-B902-354810191A44}" presName="vert2" presStyleCnt="0"/>
      <dgm:spPr/>
    </dgm:pt>
    <dgm:pt modelId="{A9E91B8A-BFCF-479D-9437-ACC4FFF46996}" type="pres">
      <dgm:prSet presAssocID="{DE928698-4A0C-46C6-8030-130054D4E223}" presName="horz3" presStyleCnt="0"/>
      <dgm:spPr/>
    </dgm:pt>
    <dgm:pt modelId="{0300A0CB-338A-4E5C-87C0-DDDECCFBC5E3}" type="pres">
      <dgm:prSet presAssocID="{DE928698-4A0C-46C6-8030-130054D4E223}" presName="horzSpace3" presStyleCnt="0"/>
      <dgm:spPr/>
    </dgm:pt>
    <dgm:pt modelId="{7AF1AE62-471F-4295-B6B1-32E38654F04D}" type="pres">
      <dgm:prSet presAssocID="{DE928698-4A0C-46C6-8030-130054D4E223}" presName="tx3" presStyleLbl="revTx" presStyleIdx="35" presStyleCnt="36"/>
      <dgm:spPr/>
    </dgm:pt>
    <dgm:pt modelId="{D8C5954B-A9A3-4925-AF86-D06393A8F4C7}" type="pres">
      <dgm:prSet presAssocID="{DE928698-4A0C-46C6-8030-130054D4E223}" presName="vert3" presStyleCnt="0"/>
      <dgm:spPr/>
    </dgm:pt>
    <dgm:pt modelId="{A2C1EF54-EB3A-4096-AFFC-89F51215F923}" type="pres">
      <dgm:prSet presAssocID="{E68A978E-5A61-4B7F-B902-354810191A44}" presName="thinLine2b" presStyleLbl="callout" presStyleIdx="15" presStyleCnt="16"/>
      <dgm:spPr/>
    </dgm:pt>
    <dgm:pt modelId="{317AAE7F-E5D6-49AD-8CBC-3FDE19240B57}" type="pres">
      <dgm:prSet presAssocID="{E68A978E-5A61-4B7F-B902-354810191A44}" presName="vertSpace2b" presStyleCnt="0"/>
      <dgm:spPr/>
    </dgm:pt>
  </dgm:ptLst>
  <dgm:cxnLst>
    <dgm:cxn modelId="{823AFF01-DD3B-449B-A8F3-8062D6ECC905}" type="presOf" srcId="{07F15E75-60C3-49E3-84EB-3C558820A2C5}" destId="{2EB7630E-C01F-4160-8FCC-8615EAA1AC53}" srcOrd="0" destOrd="0" presId="urn:microsoft.com/office/officeart/2008/layout/LinedList"/>
    <dgm:cxn modelId="{0DBA1F04-BE44-4B86-9B7C-5C89CE6DA7BC}" srcId="{F73CC19C-8874-4FFD-999D-B879E551F126}" destId="{E1634345-44E8-4F95-870A-A011008FF4F6}" srcOrd="2" destOrd="0" parTransId="{E8D94F4C-80D2-432F-A912-4AA66496016B}" sibTransId="{A8410ECE-604D-4F25-B3B1-BF7E0A0479E9}"/>
    <dgm:cxn modelId="{73355804-20CD-4587-A7FE-3BA779D115AA}" type="presOf" srcId="{124A3E1A-950C-4093-95CC-A567B1CAA5BD}" destId="{5483D2AC-E683-4DFD-A5A8-72818153B730}" srcOrd="0" destOrd="0" presId="urn:microsoft.com/office/officeart/2008/layout/LinedList"/>
    <dgm:cxn modelId="{800BBA04-A28E-485A-B585-B22F56332781}" type="presOf" srcId="{491C20D2-4F21-4399-9EA2-9DFCF3123362}" destId="{BE5AC142-0C03-496F-908B-7A1C986F25BC}" srcOrd="0" destOrd="0" presId="urn:microsoft.com/office/officeart/2008/layout/LinedList"/>
    <dgm:cxn modelId="{28F89B0A-BC0F-4843-B6AD-B3DF0CAAD67D}" srcId="{B628D8C5-26EA-42C4-8A3A-C7DCB4B67676}" destId="{D243CFBE-E5B0-4D20-B812-5F645E2D7D1A}" srcOrd="0" destOrd="0" parTransId="{7F04FC41-4395-423F-8F32-25E1CC5FB89B}" sibTransId="{7D76EF6E-83BC-4873-B2DB-2924D37406C0}"/>
    <dgm:cxn modelId="{C88FF710-BD8D-4463-B34D-D05F532AB870}" srcId="{58572958-4B35-4564-B463-6400596BF927}" destId="{3E03BD46-CA26-4EF9-BE9F-214BACC34F7A}" srcOrd="0" destOrd="0" parTransId="{04EC0A55-2D77-4E5D-B171-2C70A7078E54}" sibTransId="{5CDC0469-339E-4E73-91D0-26F05D4C2FEC}"/>
    <dgm:cxn modelId="{37B2DC16-A33E-4A3D-8EC8-1A6319E8FD0A}" srcId="{58572958-4B35-4564-B463-6400596BF927}" destId="{491C20D2-4F21-4399-9EA2-9DFCF3123362}" srcOrd="2" destOrd="0" parTransId="{70F4BF94-91A7-41E8-86F2-8C51710E216F}" sibTransId="{FA29F743-CB07-4853-9DA6-1CC9C8AEA21A}"/>
    <dgm:cxn modelId="{308E9919-873D-4F23-B8C8-B89D95D24A91}" type="presOf" srcId="{DE928698-4A0C-46C6-8030-130054D4E223}" destId="{7AF1AE62-471F-4295-B6B1-32E38654F04D}" srcOrd="0" destOrd="0" presId="urn:microsoft.com/office/officeart/2008/layout/LinedList"/>
    <dgm:cxn modelId="{842DEE1A-CC01-4023-A54F-AABEB9B8A64E}" type="presOf" srcId="{E1634345-44E8-4F95-870A-A011008FF4F6}" destId="{3F29EB4A-8916-4916-8B92-24D3EE3A6971}" srcOrd="0" destOrd="0" presId="urn:microsoft.com/office/officeart/2008/layout/LinedList"/>
    <dgm:cxn modelId="{CC753421-82D2-48A3-A748-04A957431074}" srcId="{971ED178-F45B-4DAC-B167-479BD42E8AE2}" destId="{A53D5177-70BD-4755-B535-6FEB52410028}" srcOrd="1" destOrd="0" parTransId="{86CADD07-18D0-41FC-BC84-2B2E56F53828}" sibTransId="{85867D90-CEE1-410E-9BB1-D8A4488A6CB2}"/>
    <dgm:cxn modelId="{8124A421-41E2-4254-92C2-69FEE9F699AC}" srcId="{98F5371F-D307-47B5-8E8B-414B3590C7A1}" destId="{987112BD-467F-47C4-A895-2D0CB0E2F402}" srcOrd="0" destOrd="0" parTransId="{3919BFED-9F16-49B9-B9A9-714EAD1A12FA}" sibTransId="{A6B0C47B-FE13-4F50-B37C-51B1AFE41EA8}"/>
    <dgm:cxn modelId="{147E3523-3373-4B22-B382-F1E44EAB2DB6}" srcId="{971ED178-F45B-4DAC-B167-479BD42E8AE2}" destId="{C04A6329-DD9F-456A-9FFD-F132E7684E15}" srcOrd="2" destOrd="0" parTransId="{C50E0E14-9D2C-4AE8-BA18-0AEAEF458444}" sibTransId="{4E601762-FDB0-4E1A-8F34-42927DDCC49F}"/>
    <dgm:cxn modelId="{7047F823-C830-4954-B46D-44877D58270D}" type="presOf" srcId="{A53D5177-70BD-4755-B535-6FEB52410028}" destId="{52BEA5B0-B7FE-4E1B-91C3-6EC9A03A21AF}" srcOrd="0" destOrd="0" presId="urn:microsoft.com/office/officeart/2008/layout/LinedList"/>
    <dgm:cxn modelId="{7B2C9A26-68CC-468D-8A57-4A0672EB9EEC}" srcId="{638A13FA-502F-4DCB-98BA-3E5CD6D2B09B}" destId="{8F4828F3-D032-4817-B1FC-9D524E91D189}" srcOrd="0" destOrd="0" parTransId="{FF1869E1-AC21-4FD9-A388-0348519DF282}" sibTransId="{32BF2887-A047-42D8-9B90-997B105D92FE}"/>
    <dgm:cxn modelId="{BAC4262A-8E41-4EFB-8C94-EC503AFB5352}" type="presOf" srcId="{B628D8C5-26EA-42C4-8A3A-C7DCB4B67676}" destId="{F0688705-EFA7-40A8-89E9-062B167A72AB}" srcOrd="0" destOrd="0" presId="urn:microsoft.com/office/officeart/2008/layout/LinedList"/>
    <dgm:cxn modelId="{102FB02F-59FD-4306-BD98-605DDF03A9EF}" srcId="{E1634345-44E8-4F95-870A-A011008FF4F6}" destId="{6BED5B2A-1E4A-4FE9-9198-D2AC2C404D15}" srcOrd="3" destOrd="0" parTransId="{2BC73899-8844-4696-B070-321D4D0F6274}" sibTransId="{EF07BFF9-A23F-4EA4-B7C4-B1969B6E411C}"/>
    <dgm:cxn modelId="{9BA61434-4149-4D1D-AAEA-FC0B9D42E8F9}" srcId="{F73CC19C-8874-4FFD-999D-B879E551F126}" destId="{B49FC152-C026-4F96-8FE1-BF39C2940748}" srcOrd="0" destOrd="0" parTransId="{CFEC4B93-CCA4-4E60-AE7E-9EAA3E549F58}" sibTransId="{0F0B4960-FFBD-4C27-AA04-23484D4961AF}"/>
    <dgm:cxn modelId="{4974B235-1C36-4FD9-A80F-11F1FAA7B51F}" srcId="{124A3E1A-950C-4093-95CC-A567B1CAA5BD}" destId="{1902155C-3842-4CAA-A55E-34ADE20ACE83}" srcOrd="0" destOrd="0" parTransId="{6D63A50D-B4CD-4510-8419-3E802AFF0101}" sibTransId="{36A98A1C-C2D7-4C64-9C53-2FC6F2D168E9}"/>
    <dgm:cxn modelId="{44E8843B-811A-4CAF-9CB2-F50F670F1036}" type="presOf" srcId="{D243CFBE-E5B0-4D20-B812-5F645E2D7D1A}" destId="{C6D34098-0F5B-4906-9829-0928926D4DEC}" srcOrd="0" destOrd="0" presId="urn:microsoft.com/office/officeart/2008/layout/LinedList"/>
    <dgm:cxn modelId="{5C64A73D-A942-4C20-8E74-1222FA174DCA}" type="presOf" srcId="{8F4828F3-D032-4817-B1FC-9D524E91D189}" destId="{9BEB5793-65D2-469A-A89C-712D27547923}" srcOrd="0" destOrd="0" presId="urn:microsoft.com/office/officeart/2008/layout/LinedList"/>
    <dgm:cxn modelId="{0D561E3E-A84D-4813-8041-B44EA7B526B8}" type="presOf" srcId="{F0B384D3-FB5B-4822-9B12-CF1737223B3D}" destId="{E3A74710-B6DA-4B5E-87B3-A73219DD4689}" srcOrd="0" destOrd="0" presId="urn:microsoft.com/office/officeart/2008/layout/LinedList"/>
    <dgm:cxn modelId="{81F44E40-B48B-4884-89D1-066FA67F766E}" type="presOf" srcId="{EEB6A5CF-8867-4EAB-B5D8-17EDDA770F8A}" destId="{2F904425-BE3F-41A4-B24C-FECA5FBCB465}" srcOrd="0" destOrd="0" presId="urn:microsoft.com/office/officeart/2008/layout/LinedList"/>
    <dgm:cxn modelId="{EFEF8360-C359-447C-A9AF-09704018FD0E}" type="presOf" srcId="{58572958-4B35-4564-B463-6400596BF927}" destId="{BC22B80F-AB2D-45FE-9AE6-44E7DB500105}" srcOrd="0" destOrd="0" presId="urn:microsoft.com/office/officeart/2008/layout/LinedList"/>
    <dgm:cxn modelId="{82079460-E458-4791-9D91-E54764EC828D}" type="presOf" srcId="{2416A32B-3D61-40AD-BC78-517FC2E0C693}" destId="{60202EE8-DE6E-408B-BB67-2C7E9AD2396F}" srcOrd="0" destOrd="0" presId="urn:microsoft.com/office/officeart/2008/layout/LinedList"/>
    <dgm:cxn modelId="{3D7D7761-223B-42CC-A896-6D5D2407A0F4}" type="presOf" srcId="{6BED5B2A-1E4A-4FE9-9198-D2AC2C404D15}" destId="{8AB3126E-00E9-45B5-8602-FB79F7A17F81}" srcOrd="0" destOrd="0" presId="urn:microsoft.com/office/officeart/2008/layout/LinedList"/>
    <dgm:cxn modelId="{EA62D142-7C55-46EF-971A-A1D21635CFEB}" srcId="{C15D648B-CA2C-46DD-BCA1-B0F6D9FC1712}" destId="{333FF557-C962-41CA-9727-A73BA20A44FA}" srcOrd="0" destOrd="0" parTransId="{30B36ED2-6A4B-4CBA-97BD-75E9212F6291}" sibTransId="{44E1D285-615B-4BF6-A0C5-1CD116976D98}"/>
    <dgm:cxn modelId="{187D6E63-E685-4237-A4A7-9DF968B021F2}" type="presOf" srcId="{BCCA666C-7BAE-4A21-97A6-37B2C3D225B4}" destId="{19D07D2D-EF56-410E-92D5-518D19F62B7F}" srcOrd="0" destOrd="0" presId="urn:microsoft.com/office/officeart/2008/layout/LinedList"/>
    <dgm:cxn modelId="{3ED50564-705F-49CC-AEE2-D8038F9CD4B9}" srcId="{B49FC152-C026-4F96-8FE1-BF39C2940748}" destId="{C15D648B-CA2C-46DD-BCA1-B0F6D9FC1712}" srcOrd="1" destOrd="0" parTransId="{90C801B9-A158-4294-9583-446865FA1414}" sibTransId="{3ED3C28B-048C-4C81-A10C-8CF3E4575DA2}"/>
    <dgm:cxn modelId="{28B6C46A-73A4-4714-896F-FD1371220F78}" srcId="{B49FC152-C026-4F96-8FE1-BF39C2940748}" destId="{638A13FA-502F-4DCB-98BA-3E5CD6D2B09B}" srcOrd="0" destOrd="0" parTransId="{88C495A2-5C61-454C-B401-371B78EAAE45}" sibTransId="{5D4A84D5-CA96-48DD-B74A-80F64E890B04}"/>
    <dgm:cxn modelId="{1098B04C-F651-4A64-AD9D-8A5EC76A8C8F}" srcId="{E1634345-44E8-4F95-870A-A011008FF4F6}" destId="{F0B384D3-FB5B-4822-9B12-CF1737223B3D}" srcOrd="1" destOrd="0" parTransId="{5B69EFE9-2AC4-48AF-B2D0-0E91A3E5D98E}" sibTransId="{1FBB749B-D8F0-42A4-99F5-BBD3CAF62CE3}"/>
    <dgm:cxn modelId="{4F651F6D-9CD7-4765-AD30-0B41E0598A09}" srcId="{971ED178-F45B-4DAC-B167-479BD42E8AE2}" destId="{12B8DB49-0EB0-4A66-9D67-E26C87AF5F18}" srcOrd="0" destOrd="0" parTransId="{5CB89376-CB80-4BC0-B305-A5ACEE29EA15}" sibTransId="{7EF74C2B-25A7-402D-BC07-9718E2C69FF3}"/>
    <dgm:cxn modelId="{F2FE7071-81EC-4B2B-A863-8438A11F173E}" srcId="{A53D5177-70BD-4755-B535-6FEB52410028}" destId="{53018AD6-AAC7-4FD9-B479-51B7FE7FF88D}" srcOrd="0" destOrd="0" parTransId="{737FE1BA-D7D8-44D3-BC61-F800CD2C396F}" sibTransId="{8AF761E3-3B8A-4F04-95D3-0F2781207A43}"/>
    <dgm:cxn modelId="{C2C38D51-C07D-499C-AB88-7B52977031B5}" srcId="{F73CC19C-8874-4FFD-999D-B879E551F126}" destId="{58572958-4B35-4564-B463-6400596BF927}" srcOrd="3" destOrd="0" parTransId="{C601CFD3-5B07-4156-BCAF-B5D0A1BF17EC}" sibTransId="{45303BF4-E77F-4DE2-AB9A-973D15ACC3EF}"/>
    <dgm:cxn modelId="{2CD41252-C19B-42BA-BD5D-6A9515DD63C9}" srcId="{C04A6329-DD9F-456A-9FFD-F132E7684E15}" destId="{5B6BC945-39C3-40E6-9DD3-BF41400E401E}" srcOrd="0" destOrd="0" parTransId="{AA96C900-7148-4194-A60F-4AA78DD2D0F1}" sibTransId="{D2F4049B-6C6B-4A6C-A4BE-F4E9754A39D0}"/>
    <dgm:cxn modelId="{DD851D74-CDBD-4B3E-AB99-951A632DCE01}" type="presOf" srcId="{638A13FA-502F-4DCB-98BA-3E5CD6D2B09B}" destId="{99F47236-E379-44A1-AD42-A627F95D847A}" srcOrd="0" destOrd="0" presId="urn:microsoft.com/office/officeart/2008/layout/LinedList"/>
    <dgm:cxn modelId="{692E3174-7B07-4D4C-8A4C-18E864E96928}" type="presOf" srcId="{C15D648B-CA2C-46DD-BCA1-B0F6D9FC1712}" destId="{BD1FD9F7-80D0-4C08-BE3D-21E766BAF516}" srcOrd="0" destOrd="0" presId="urn:microsoft.com/office/officeart/2008/layout/LinedList"/>
    <dgm:cxn modelId="{76CCBA79-B424-4D72-B4EE-7598310A799A}" type="presOf" srcId="{B56831D8-4660-4343-BE1C-A2B4A4CAEC77}" destId="{E49DC8BE-00A6-4ED5-B7D1-EBF5582245DA}" srcOrd="0" destOrd="0" presId="urn:microsoft.com/office/officeart/2008/layout/LinedList"/>
    <dgm:cxn modelId="{B941847A-140D-4251-9CCE-05A46EABF0E1}" srcId="{3E03BD46-CA26-4EF9-BE9F-214BACC34F7A}" destId="{958536FE-58A0-4A5A-8B7F-B8776BB67EF4}" srcOrd="0" destOrd="0" parTransId="{101ABBCF-3E89-4647-9A3A-CFF719290A45}" sibTransId="{7C0FEC81-733D-44FE-87EF-B8DAD4A93093}"/>
    <dgm:cxn modelId="{77418C7A-359B-458D-82DB-D6877EDADD5F}" type="presOf" srcId="{53018AD6-AAC7-4FD9-B479-51B7FE7FF88D}" destId="{37C2F7F6-E7E3-4E79-8980-1861E18D426A}" srcOrd="0" destOrd="0" presId="urn:microsoft.com/office/officeart/2008/layout/LinedList"/>
    <dgm:cxn modelId="{DC65927A-8E43-4B27-B173-3AF69B712271}" srcId="{E1634345-44E8-4F95-870A-A011008FF4F6}" destId="{7C0B3719-AC2B-4A5E-A370-70D6EFA007B7}" srcOrd="0" destOrd="0" parTransId="{E5DC6DAA-0507-432A-BC7E-298B1D9D335F}" sibTransId="{9AF23AF7-9A04-47B1-BF34-B385FDB24C9C}"/>
    <dgm:cxn modelId="{648BCE7B-5981-4FF7-91AB-F3927568E81F}" type="presOf" srcId="{C04A6329-DD9F-456A-9FFD-F132E7684E15}" destId="{9CAB1562-3FF1-4A81-9352-DB10F8076157}" srcOrd="0" destOrd="0" presId="urn:microsoft.com/office/officeart/2008/layout/LinedList"/>
    <dgm:cxn modelId="{A67A7C81-9803-4A7E-B570-132E719EEEF2}" srcId="{F0B384D3-FB5B-4822-9B12-CF1737223B3D}" destId="{E673C778-30C8-4AA9-8110-46728E9F9967}" srcOrd="0" destOrd="0" parTransId="{FA84A4AE-B6A2-43AC-8D60-DA92E0C38F95}" sibTransId="{49C3FE6D-4F4C-4AE3-9004-97F42E667EBF}"/>
    <dgm:cxn modelId="{9AB35582-58F9-4DA2-B083-C43B66476098}" type="presOf" srcId="{E673C778-30C8-4AA9-8110-46728E9F9967}" destId="{1DCC44B1-AE63-46AC-BEDE-E3C1AAAD9F73}" srcOrd="0" destOrd="0" presId="urn:microsoft.com/office/officeart/2008/layout/LinedList"/>
    <dgm:cxn modelId="{BE880E84-7FD1-41A6-B63E-EC29D927E823}" type="presOf" srcId="{B49FC152-C026-4F96-8FE1-BF39C2940748}" destId="{CDBCB041-6B09-4E44-8364-8BC04E5C5FE9}" srcOrd="0" destOrd="0" presId="urn:microsoft.com/office/officeart/2008/layout/LinedList"/>
    <dgm:cxn modelId="{F3D23389-7A66-4528-8D4E-58EC332517AE}" type="presOf" srcId="{98F5371F-D307-47B5-8E8B-414B3590C7A1}" destId="{BD9CA023-8C7E-4E6C-8229-34CE468AB7AA}" srcOrd="0" destOrd="0" presId="urn:microsoft.com/office/officeart/2008/layout/LinedList"/>
    <dgm:cxn modelId="{226A468E-028A-4281-969D-A8CED7B850F4}" srcId="{E1634345-44E8-4F95-870A-A011008FF4F6}" destId="{B628D8C5-26EA-42C4-8A3A-C7DCB4B67676}" srcOrd="2" destOrd="0" parTransId="{C3F4760F-F3A0-401A-B41F-D53CFE012562}" sibTransId="{911F5FC6-2BBF-4D22-8D8C-3343A1F651D5}"/>
    <dgm:cxn modelId="{68287C95-455B-4AD3-98A6-D19E0638DC21}" type="presOf" srcId="{15F15C4E-E569-4663-AF1B-E6FDCB016380}" destId="{CAB52DF6-BBD6-43A1-9864-DF28DE2BBC50}" srcOrd="0" destOrd="0" presId="urn:microsoft.com/office/officeart/2008/layout/LinedList"/>
    <dgm:cxn modelId="{B275DE99-56FD-44C3-A18A-795FB55A166A}" type="presOf" srcId="{7C0B3719-AC2B-4A5E-A370-70D6EFA007B7}" destId="{72E2B153-08CE-446E-9D39-92FA4B35F621}" srcOrd="0" destOrd="0" presId="urn:microsoft.com/office/officeart/2008/layout/LinedList"/>
    <dgm:cxn modelId="{4747C79F-4585-436F-AFC6-FCBCAB1872CC}" srcId="{12B8DB49-0EB0-4A66-9D67-E26C87AF5F18}" destId="{0596FD23-BFBC-4178-A0D8-CCA4F87AB1F4}" srcOrd="0" destOrd="0" parTransId="{98ABDEAC-8139-4692-8971-9E91D196E556}" sibTransId="{6278AE47-576C-4854-822C-B422731EF4F1}"/>
    <dgm:cxn modelId="{09D5D7A8-CDD3-40DA-95C6-ABE0636D6D79}" srcId="{B56831D8-4660-4343-BE1C-A2B4A4CAEC77}" destId="{BCCA666C-7BAE-4A21-97A6-37B2C3D225B4}" srcOrd="0" destOrd="0" parTransId="{286585DD-EA77-4893-AD10-97649AE27C98}" sibTransId="{04F28AF9-1A2F-4FA5-AFCB-A11C205A1575}"/>
    <dgm:cxn modelId="{A2CCEBB3-9542-4AE1-A687-782383A36803}" srcId="{B49FC152-C026-4F96-8FE1-BF39C2940748}" destId="{124A3E1A-950C-4093-95CC-A567B1CAA5BD}" srcOrd="2" destOrd="0" parTransId="{E85F8391-F3F0-497F-85AD-47C9D6CC1CF1}" sibTransId="{41EC90B0-5DA0-470A-AF8B-FD765029D380}"/>
    <dgm:cxn modelId="{65A6E2B8-A9B4-42EC-99D6-DD012A7B5DBE}" srcId="{971ED178-F45B-4DAC-B167-479BD42E8AE2}" destId="{98F5371F-D307-47B5-8E8B-414B3590C7A1}" srcOrd="3" destOrd="0" parTransId="{BBBC528B-2E32-4D26-8761-21809A3A64FF}" sibTransId="{4FEF357C-81D2-46E9-90D0-4256C522FA2F}"/>
    <dgm:cxn modelId="{F13A07BC-3F83-48A5-B809-A446A820E38C}" srcId="{6BED5B2A-1E4A-4FE9-9198-D2AC2C404D15}" destId="{EEB6A5CF-8867-4EAB-B5D8-17EDDA770F8A}" srcOrd="0" destOrd="0" parTransId="{4C165FCC-6E65-475E-9098-FA29AA7E0FAB}" sibTransId="{A8FA99B4-65C1-4BBC-A1C8-F7A4DA3DEA28}"/>
    <dgm:cxn modelId="{A9C6BBC2-B568-4D9D-AC34-473DFA45168D}" type="presOf" srcId="{971ED178-F45B-4DAC-B167-479BD42E8AE2}" destId="{6B399EFE-C63B-475F-9BAB-9E141BA40BBE}" srcOrd="0" destOrd="0" presId="urn:microsoft.com/office/officeart/2008/layout/LinedList"/>
    <dgm:cxn modelId="{DBB5F5C4-9C58-4F61-B583-1BCD901A7196}" type="presOf" srcId="{958536FE-58A0-4A5A-8B7F-B8776BB67EF4}" destId="{45E6CF33-32A2-4AD5-8334-0217CC1B7127}" srcOrd="0" destOrd="0" presId="urn:microsoft.com/office/officeart/2008/layout/LinedList"/>
    <dgm:cxn modelId="{9AF139C5-6C44-4D78-B76F-BD61BA4A504D}" type="presOf" srcId="{3E03BD46-CA26-4EF9-BE9F-214BACC34F7A}" destId="{7B197965-879D-4FDA-B6BB-FB5AA8B7FEB9}" srcOrd="0" destOrd="0" presId="urn:microsoft.com/office/officeart/2008/layout/LinedList"/>
    <dgm:cxn modelId="{DE79EBC9-367E-4290-80E4-9B2ED00A5D52}" srcId="{B49FC152-C026-4F96-8FE1-BF39C2940748}" destId="{B56831D8-4660-4343-BE1C-A2B4A4CAEC77}" srcOrd="3" destOrd="0" parTransId="{CD416069-D753-4F00-A670-8D6B4673201B}" sibTransId="{8062D29E-DD06-40F5-A075-219BE4A577D8}"/>
    <dgm:cxn modelId="{5E0FFECC-58B9-4BB4-8651-101C97AC1501}" srcId="{F73CC19C-8874-4FFD-999D-B879E551F126}" destId="{971ED178-F45B-4DAC-B167-479BD42E8AE2}" srcOrd="1" destOrd="0" parTransId="{92CEEF36-1D5F-45EC-80E6-8642F40C11F2}" sibTransId="{98A1784E-B288-453C-BC07-8C2F0F316522}"/>
    <dgm:cxn modelId="{B3153BD1-6780-4C9A-8FD4-C48F66382366}" type="presOf" srcId="{F73CC19C-8874-4FFD-999D-B879E551F126}" destId="{476CFA27-BD6F-41E1-81FC-36FAE439B95E}" srcOrd="0" destOrd="0" presId="urn:microsoft.com/office/officeart/2008/layout/LinedList"/>
    <dgm:cxn modelId="{40730ADA-CE69-4CDF-8817-0A3F9E881320}" type="presOf" srcId="{1902155C-3842-4CAA-A55E-34ADE20ACE83}" destId="{8C63803D-7FFA-480D-9B3F-5518EE916D87}" srcOrd="0" destOrd="0" presId="urn:microsoft.com/office/officeart/2008/layout/LinedList"/>
    <dgm:cxn modelId="{7B880ADB-808B-40C1-95BA-9D58D2B7172B}" type="presOf" srcId="{0596FD23-BFBC-4178-A0D8-CCA4F87AB1F4}" destId="{DB6AD3F6-9AB4-4BFE-A6E4-F7E0074C5541}" srcOrd="0" destOrd="0" presId="urn:microsoft.com/office/officeart/2008/layout/LinedList"/>
    <dgm:cxn modelId="{5B0783DC-1001-42F1-AAC3-8EB6E89841C7}" type="presOf" srcId="{12B8DB49-0EB0-4A66-9D67-E26C87AF5F18}" destId="{37930779-9729-4607-8EFA-DC590559C536}" srcOrd="0" destOrd="0" presId="urn:microsoft.com/office/officeart/2008/layout/LinedList"/>
    <dgm:cxn modelId="{D5AF43DE-F78E-4EE2-84FB-94B0E94B0AB2}" srcId="{491C20D2-4F21-4399-9EA2-9DFCF3123362}" destId="{07F15E75-60C3-49E3-84EB-3C558820A2C5}" srcOrd="0" destOrd="0" parTransId="{65601CBE-86E7-402B-B076-2ABD814CB52B}" sibTransId="{1FB74F47-C9B2-42AC-A5B8-D2A4FA784DAD}"/>
    <dgm:cxn modelId="{8E4477E0-2CE9-45A3-98E2-F188F27418E9}" srcId="{58572958-4B35-4564-B463-6400596BF927}" destId="{E68A978E-5A61-4B7F-B902-354810191A44}" srcOrd="3" destOrd="0" parTransId="{603B2727-8796-467F-9DC7-84FED96AA306}" sibTransId="{133ACFB3-C108-4DC0-B19A-79344612AA4D}"/>
    <dgm:cxn modelId="{B4449FF0-D2D5-4E96-B351-28BE88FD1F46}" type="presOf" srcId="{987112BD-467F-47C4-A895-2D0CB0E2F402}" destId="{F2C2D822-7138-44F1-BA17-0FE9D18F3B2C}" srcOrd="0" destOrd="0" presId="urn:microsoft.com/office/officeart/2008/layout/LinedList"/>
    <dgm:cxn modelId="{8278B2F1-AE0F-4CF1-9091-4016CA5EA93F}" type="presOf" srcId="{5B6BC945-39C3-40E6-9DD3-BF41400E401E}" destId="{3ED58345-A4EF-4E39-B582-0AC0933FCD50}" srcOrd="0" destOrd="0" presId="urn:microsoft.com/office/officeart/2008/layout/LinedList"/>
    <dgm:cxn modelId="{FE1454F2-1B29-44E9-8161-3DA0A093B478}" srcId="{58572958-4B35-4564-B463-6400596BF927}" destId="{BE58BF81-ACB2-474E-BCEA-382AB16B12A6}" srcOrd="1" destOrd="0" parTransId="{BC1EDA40-7682-490F-8AE0-3BED4E6A8AB3}" sibTransId="{2FB778F1-AD18-47EB-9238-A0D5CDCFB4A6}"/>
    <dgm:cxn modelId="{DA1DF6F2-0956-4066-AEF1-BF302908B541}" type="presOf" srcId="{333FF557-C962-41CA-9727-A73BA20A44FA}" destId="{5630C9CC-B8EA-4F67-86CD-E7BC72E8DFB9}" srcOrd="0" destOrd="0" presId="urn:microsoft.com/office/officeart/2008/layout/LinedList"/>
    <dgm:cxn modelId="{4017AFF8-610D-465C-9B26-A8E4DEC32697}" type="presOf" srcId="{E68A978E-5A61-4B7F-B902-354810191A44}" destId="{A4A172FC-EDC7-4D33-8626-1ECC5CBE6D1C}" srcOrd="0" destOrd="0" presId="urn:microsoft.com/office/officeart/2008/layout/LinedList"/>
    <dgm:cxn modelId="{9D4944F9-E180-49A9-9AA8-DE3BEE5A3051}" srcId="{E68A978E-5A61-4B7F-B902-354810191A44}" destId="{DE928698-4A0C-46C6-8030-130054D4E223}" srcOrd="0" destOrd="0" parTransId="{FB0C8225-0615-48DF-B626-68FDCB513F92}" sibTransId="{85F99B03-CBD2-43C7-9759-CE8947A644F9}"/>
    <dgm:cxn modelId="{5EBAC9FB-7506-44AC-9792-BEDC66360F71}" type="presOf" srcId="{BE58BF81-ACB2-474E-BCEA-382AB16B12A6}" destId="{03501145-C898-431B-8F18-542BD53CBBAB}" srcOrd="0" destOrd="0" presId="urn:microsoft.com/office/officeart/2008/layout/LinedList"/>
    <dgm:cxn modelId="{A4CB89FE-60F8-484E-9CE9-584F5D8F2865}" srcId="{BE58BF81-ACB2-474E-BCEA-382AB16B12A6}" destId="{2416A32B-3D61-40AD-BC78-517FC2E0C693}" srcOrd="0" destOrd="0" parTransId="{FCFD3DDC-BF5E-40E1-A078-D36C7979BFA5}" sibTransId="{91ACB0A9-B382-4C27-96F0-FB2301E144E9}"/>
    <dgm:cxn modelId="{ED6B69FF-9FCE-4156-80D4-69B902426956}" srcId="{7C0B3719-AC2B-4A5E-A370-70D6EFA007B7}" destId="{15F15C4E-E569-4663-AF1B-E6FDCB016380}" srcOrd="0" destOrd="0" parTransId="{C1FA0CF7-4D0A-4C1A-A2CE-0A64C67AE100}" sibTransId="{959B165F-0501-4D28-AE1E-4C9D0391F272}"/>
    <dgm:cxn modelId="{D57F975A-DA5C-4D08-AF9C-5DE819FA4767}" type="presParOf" srcId="{476CFA27-BD6F-41E1-81FC-36FAE439B95E}" destId="{996332B0-5016-4D63-AAA0-F71B57DA8FB6}" srcOrd="0" destOrd="0" presId="urn:microsoft.com/office/officeart/2008/layout/LinedList"/>
    <dgm:cxn modelId="{E6A23F55-4589-4055-9412-79176550E9DA}" type="presParOf" srcId="{476CFA27-BD6F-41E1-81FC-36FAE439B95E}" destId="{B9749011-01CB-4B8B-9F0F-C9BDF1EDCC70}" srcOrd="1" destOrd="0" presId="urn:microsoft.com/office/officeart/2008/layout/LinedList"/>
    <dgm:cxn modelId="{0592192F-15CD-43D7-811C-035EFA4809FE}" type="presParOf" srcId="{B9749011-01CB-4B8B-9F0F-C9BDF1EDCC70}" destId="{CDBCB041-6B09-4E44-8364-8BC04E5C5FE9}" srcOrd="0" destOrd="0" presId="urn:microsoft.com/office/officeart/2008/layout/LinedList"/>
    <dgm:cxn modelId="{FC6CA406-5FEA-409B-8274-D7AD3698770C}" type="presParOf" srcId="{B9749011-01CB-4B8B-9F0F-C9BDF1EDCC70}" destId="{97D1C73A-5B6F-4618-BCE7-EE6ECDA6F3E2}" srcOrd="1" destOrd="0" presId="urn:microsoft.com/office/officeart/2008/layout/LinedList"/>
    <dgm:cxn modelId="{C67F1098-FD82-412E-A986-C1C256ED088B}" type="presParOf" srcId="{97D1C73A-5B6F-4618-BCE7-EE6ECDA6F3E2}" destId="{40494BF8-76DA-4EDD-95D9-BA0F549E9982}" srcOrd="0" destOrd="0" presId="urn:microsoft.com/office/officeart/2008/layout/LinedList"/>
    <dgm:cxn modelId="{90C07B37-735A-4195-AED7-F3253D34E9C2}" type="presParOf" srcId="{97D1C73A-5B6F-4618-BCE7-EE6ECDA6F3E2}" destId="{0CC830F9-68AF-4C70-AB52-14BD62CCB98C}" srcOrd="1" destOrd="0" presId="urn:microsoft.com/office/officeart/2008/layout/LinedList"/>
    <dgm:cxn modelId="{ADB518CD-CCC8-49E8-982F-A4CC2696E396}" type="presParOf" srcId="{0CC830F9-68AF-4C70-AB52-14BD62CCB98C}" destId="{8BC7208A-27E9-4FE8-A9AB-06123E52BFF6}" srcOrd="0" destOrd="0" presId="urn:microsoft.com/office/officeart/2008/layout/LinedList"/>
    <dgm:cxn modelId="{78B91BC0-F213-4785-93C5-EEA90BF0E0FA}" type="presParOf" srcId="{0CC830F9-68AF-4C70-AB52-14BD62CCB98C}" destId="{99F47236-E379-44A1-AD42-A627F95D847A}" srcOrd="1" destOrd="0" presId="urn:microsoft.com/office/officeart/2008/layout/LinedList"/>
    <dgm:cxn modelId="{2B71CD53-45EB-4333-8DFC-6C6648A699E6}" type="presParOf" srcId="{0CC830F9-68AF-4C70-AB52-14BD62CCB98C}" destId="{AEB319FB-22D5-4130-B307-DE7D73097589}" srcOrd="2" destOrd="0" presId="urn:microsoft.com/office/officeart/2008/layout/LinedList"/>
    <dgm:cxn modelId="{1D0A50A8-0ADD-450F-9347-A891F5EBBBDD}" type="presParOf" srcId="{AEB319FB-22D5-4130-B307-DE7D73097589}" destId="{FD92D9FB-592B-4D8B-8F25-BD874592BE4E}" srcOrd="0" destOrd="0" presId="urn:microsoft.com/office/officeart/2008/layout/LinedList"/>
    <dgm:cxn modelId="{F23F50C4-B360-49FB-B237-326BDF928868}" type="presParOf" srcId="{FD92D9FB-592B-4D8B-8F25-BD874592BE4E}" destId="{1BF22B4E-798C-44C5-9D47-EEFCF02B81A0}" srcOrd="0" destOrd="0" presId="urn:microsoft.com/office/officeart/2008/layout/LinedList"/>
    <dgm:cxn modelId="{70B3CFF6-C1D4-4F56-BC21-42761304F4FB}" type="presParOf" srcId="{FD92D9FB-592B-4D8B-8F25-BD874592BE4E}" destId="{9BEB5793-65D2-469A-A89C-712D27547923}" srcOrd="1" destOrd="0" presId="urn:microsoft.com/office/officeart/2008/layout/LinedList"/>
    <dgm:cxn modelId="{94323FBB-7419-463E-B198-7C40026AA61C}" type="presParOf" srcId="{FD92D9FB-592B-4D8B-8F25-BD874592BE4E}" destId="{CE019CD2-78FF-448D-A93C-3AA651F67D04}" srcOrd="2" destOrd="0" presId="urn:microsoft.com/office/officeart/2008/layout/LinedList"/>
    <dgm:cxn modelId="{F8AD56AA-43E0-470C-A72A-E38C062AB584}" type="presParOf" srcId="{97D1C73A-5B6F-4618-BCE7-EE6ECDA6F3E2}" destId="{A10FE490-C139-4842-B7C3-94D477C198CB}" srcOrd="2" destOrd="0" presId="urn:microsoft.com/office/officeart/2008/layout/LinedList"/>
    <dgm:cxn modelId="{536991C2-257C-4869-873A-D77646EBBC62}" type="presParOf" srcId="{97D1C73A-5B6F-4618-BCE7-EE6ECDA6F3E2}" destId="{48D977D2-AB27-4F4F-9834-6A1C300AE0C1}" srcOrd="3" destOrd="0" presId="urn:microsoft.com/office/officeart/2008/layout/LinedList"/>
    <dgm:cxn modelId="{8B1F1A96-D14D-40A6-A5F1-C9843E964FF4}" type="presParOf" srcId="{97D1C73A-5B6F-4618-BCE7-EE6ECDA6F3E2}" destId="{7F051DF3-2258-4912-B9E2-F5AA0082EBDE}" srcOrd="4" destOrd="0" presId="urn:microsoft.com/office/officeart/2008/layout/LinedList"/>
    <dgm:cxn modelId="{C2D60696-5323-4186-822D-E0BEB54AC32C}" type="presParOf" srcId="{7F051DF3-2258-4912-B9E2-F5AA0082EBDE}" destId="{3F4221BF-DA84-4EA2-B4D7-BC99C0EC4799}" srcOrd="0" destOrd="0" presId="urn:microsoft.com/office/officeart/2008/layout/LinedList"/>
    <dgm:cxn modelId="{84F90FF0-1C1B-481C-83EC-FEB36AA29451}" type="presParOf" srcId="{7F051DF3-2258-4912-B9E2-F5AA0082EBDE}" destId="{BD1FD9F7-80D0-4C08-BE3D-21E766BAF516}" srcOrd="1" destOrd="0" presId="urn:microsoft.com/office/officeart/2008/layout/LinedList"/>
    <dgm:cxn modelId="{43797A51-933D-4303-9F92-D7DC62E04EE8}" type="presParOf" srcId="{7F051DF3-2258-4912-B9E2-F5AA0082EBDE}" destId="{A7340A2A-117C-4C78-844E-91FC20DA6FAB}" srcOrd="2" destOrd="0" presId="urn:microsoft.com/office/officeart/2008/layout/LinedList"/>
    <dgm:cxn modelId="{CBF0E674-FDD8-45D6-AA81-2493A14D670A}" type="presParOf" srcId="{A7340A2A-117C-4C78-844E-91FC20DA6FAB}" destId="{DB2F3919-2F1A-479F-9270-4828968DB5B9}" srcOrd="0" destOrd="0" presId="urn:microsoft.com/office/officeart/2008/layout/LinedList"/>
    <dgm:cxn modelId="{A55CBD27-7910-4755-BB7E-50BFCCEC8DE5}" type="presParOf" srcId="{DB2F3919-2F1A-479F-9270-4828968DB5B9}" destId="{C4E3C229-31D2-4761-B63D-5F0376EB132A}" srcOrd="0" destOrd="0" presId="urn:microsoft.com/office/officeart/2008/layout/LinedList"/>
    <dgm:cxn modelId="{4B9EA9E3-191C-441B-9B01-7A09B6E61CB4}" type="presParOf" srcId="{DB2F3919-2F1A-479F-9270-4828968DB5B9}" destId="{5630C9CC-B8EA-4F67-86CD-E7BC72E8DFB9}" srcOrd="1" destOrd="0" presId="urn:microsoft.com/office/officeart/2008/layout/LinedList"/>
    <dgm:cxn modelId="{08470025-D237-4EC5-ACF2-052589F93C8A}" type="presParOf" srcId="{DB2F3919-2F1A-479F-9270-4828968DB5B9}" destId="{9D8AF98D-8846-4795-A92B-50FF80E07CDB}" srcOrd="2" destOrd="0" presId="urn:microsoft.com/office/officeart/2008/layout/LinedList"/>
    <dgm:cxn modelId="{7327380C-AC69-4E3A-8172-24A5DEB636BD}" type="presParOf" srcId="{97D1C73A-5B6F-4618-BCE7-EE6ECDA6F3E2}" destId="{C7D3EF86-1843-4556-BDE2-2D3A9F27EB79}" srcOrd="5" destOrd="0" presId="urn:microsoft.com/office/officeart/2008/layout/LinedList"/>
    <dgm:cxn modelId="{1F0F34D7-E883-45E3-8DC4-E5CFCD359977}" type="presParOf" srcId="{97D1C73A-5B6F-4618-BCE7-EE6ECDA6F3E2}" destId="{FE3BB481-EBA7-4A60-9D87-8E50901EDA3C}" srcOrd="6" destOrd="0" presId="urn:microsoft.com/office/officeart/2008/layout/LinedList"/>
    <dgm:cxn modelId="{C2FD5C4F-F351-42BA-997E-A3622D7CCC05}" type="presParOf" srcId="{97D1C73A-5B6F-4618-BCE7-EE6ECDA6F3E2}" destId="{A5027453-FCDD-4A80-866C-6C93A5CCE49B}" srcOrd="7" destOrd="0" presId="urn:microsoft.com/office/officeart/2008/layout/LinedList"/>
    <dgm:cxn modelId="{DDFE10EA-CD36-41CA-8856-4CA3009E2A57}" type="presParOf" srcId="{A5027453-FCDD-4A80-866C-6C93A5CCE49B}" destId="{6FEB393A-8549-47A4-938F-4700D878E7CB}" srcOrd="0" destOrd="0" presId="urn:microsoft.com/office/officeart/2008/layout/LinedList"/>
    <dgm:cxn modelId="{6FA977B0-314E-4037-96AD-AB94518656A4}" type="presParOf" srcId="{A5027453-FCDD-4A80-866C-6C93A5CCE49B}" destId="{5483D2AC-E683-4DFD-A5A8-72818153B730}" srcOrd="1" destOrd="0" presId="urn:microsoft.com/office/officeart/2008/layout/LinedList"/>
    <dgm:cxn modelId="{1E2D5BB5-F25A-4014-8CFF-33933D855845}" type="presParOf" srcId="{A5027453-FCDD-4A80-866C-6C93A5CCE49B}" destId="{C0D06871-B93F-4DEE-9C13-71ECE92B69CE}" srcOrd="2" destOrd="0" presId="urn:microsoft.com/office/officeart/2008/layout/LinedList"/>
    <dgm:cxn modelId="{B35E5B63-5E4D-414F-A002-6DF311CB8171}" type="presParOf" srcId="{C0D06871-B93F-4DEE-9C13-71ECE92B69CE}" destId="{136322FC-7316-41D2-A6D9-55DE1AA34D74}" srcOrd="0" destOrd="0" presId="urn:microsoft.com/office/officeart/2008/layout/LinedList"/>
    <dgm:cxn modelId="{73C11F5E-0EF4-4361-8EAC-B00B9E3851F4}" type="presParOf" srcId="{136322FC-7316-41D2-A6D9-55DE1AA34D74}" destId="{E68A6BF8-E86C-46E7-8F3B-5EBFA598BC5D}" srcOrd="0" destOrd="0" presId="urn:microsoft.com/office/officeart/2008/layout/LinedList"/>
    <dgm:cxn modelId="{93F2DAD3-DC65-4D4D-BF3C-64E639DC7AC2}" type="presParOf" srcId="{136322FC-7316-41D2-A6D9-55DE1AA34D74}" destId="{8C63803D-7FFA-480D-9B3F-5518EE916D87}" srcOrd="1" destOrd="0" presId="urn:microsoft.com/office/officeart/2008/layout/LinedList"/>
    <dgm:cxn modelId="{AB4B6F84-5450-42E8-B20C-3ECAE120E649}" type="presParOf" srcId="{136322FC-7316-41D2-A6D9-55DE1AA34D74}" destId="{ECB112C5-F1DC-412C-A460-97D006799EDC}" srcOrd="2" destOrd="0" presId="urn:microsoft.com/office/officeart/2008/layout/LinedList"/>
    <dgm:cxn modelId="{A80D1B31-4695-4E5F-8162-F50209576E92}" type="presParOf" srcId="{97D1C73A-5B6F-4618-BCE7-EE6ECDA6F3E2}" destId="{EFA5DFB0-AE3F-40E1-B7D6-99D4E5E295BD}" srcOrd="8" destOrd="0" presId="urn:microsoft.com/office/officeart/2008/layout/LinedList"/>
    <dgm:cxn modelId="{29F739F4-A226-491B-B14E-EDDF71DC285E}" type="presParOf" srcId="{97D1C73A-5B6F-4618-BCE7-EE6ECDA6F3E2}" destId="{18AC4096-4551-4438-A55B-4EC99CE22B4F}" srcOrd="9" destOrd="0" presId="urn:microsoft.com/office/officeart/2008/layout/LinedList"/>
    <dgm:cxn modelId="{A4F99767-98A0-4393-B1B4-AF3DC099561C}" type="presParOf" srcId="{97D1C73A-5B6F-4618-BCE7-EE6ECDA6F3E2}" destId="{8B446079-CE06-4DEB-A3B4-521EA0EE1AE7}" srcOrd="10" destOrd="0" presId="urn:microsoft.com/office/officeart/2008/layout/LinedList"/>
    <dgm:cxn modelId="{F8D023CB-2B2E-4C49-969B-0EB216A9400A}" type="presParOf" srcId="{8B446079-CE06-4DEB-A3B4-521EA0EE1AE7}" destId="{4FB672D1-BB21-421D-8CA5-60772A7F62BC}" srcOrd="0" destOrd="0" presId="urn:microsoft.com/office/officeart/2008/layout/LinedList"/>
    <dgm:cxn modelId="{6A7BF032-9D09-4763-9A9D-18CA53ACA3EE}" type="presParOf" srcId="{8B446079-CE06-4DEB-A3B4-521EA0EE1AE7}" destId="{E49DC8BE-00A6-4ED5-B7D1-EBF5582245DA}" srcOrd="1" destOrd="0" presId="urn:microsoft.com/office/officeart/2008/layout/LinedList"/>
    <dgm:cxn modelId="{34081A9E-A90D-4473-8662-D8AD6394D766}" type="presParOf" srcId="{8B446079-CE06-4DEB-A3B4-521EA0EE1AE7}" destId="{0B9B5310-9475-43C3-9C19-6B897D9D4E9A}" srcOrd="2" destOrd="0" presId="urn:microsoft.com/office/officeart/2008/layout/LinedList"/>
    <dgm:cxn modelId="{BD6D09D5-4C4D-41AD-9632-FF171B770224}" type="presParOf" srcId="{0B9B5310-9475-43C3-9C19-6B897D9D4E9A}" destId="{C9F5E6C6-FC4F-4820-B81E-ADB49A172CBA}" srcOrd="0" destOrd="0" presId="urn:microsoft.com/office/officeart/2008/layout/LinedList"/>
    <dgm:cxn modelId="{5B1FD992-A024-4E41-85F7-474D2451169B}" type="presParOf" srcId="{C9F5E6C6-FC4F-4820-B81E-ADB49A172CBA}" destId="{13DC2725-E4DB-452D-9EAC-63FBD355E197}" srcOrd="0" destOrd="0" presId="urn:microsoft.com/office/officeart/2008/layout/LinedList"/>
    <dgm:cxn modelId="{ED1E1852-ABBA-48FB-8276-901CF86E9BD0}" type="presParOf" srcId="{C9F5E6C6-FC4F-4820-B81E-ADB49A172CBA}" destId="{19D07D2D-EF56-410E-92D5-518D19F62B7F}" srcOrd="1" destOrd="0" presId="urn:microsoft.com/office/officeart/2008/layout/LinedList"/>
    <dgm:cxn modelId="{59DC2EA7-3802-4777-89D1-17678143ADBF}" type="presParOf" srcId="{C9F5E6C6-FC4F-4820-B81E-ADB49A172CBA}" destId="{B4A6BB33-D925-4B15-BEAB-A17CAACCDA3D}" srcOrd="2" destOrd="0" presId="urn:microsoft.com/office/officeart/2008/layout/LinedList"/>
    <dgm:cxn modelId="{56C22C01-C46E-4536-8F1B-810A0C0FC6AF}" type="presParOf" srcId="{97D1C73A-5B6F-4618-BCE7-EE6ECDA6F3E2}" destId="{375BFEF4-C7FD-4C28-BF3B-99896992595A}" srcOrd="11" destOrd="0" presId="urn:microsoft.com/office/officeart/2008/layout/LinedList"/>
    <dgm:cxn modelId="{2FBAF174-1E78-4117-98FF-9E12E142881F}" type="presParOf" srcId="{97D1C73A-5B6F-4618-BCE7-EE6ECDA6F3E2}" destId="{49305F3D-F22E-4D3E-832C-E44C017D6FD2}" srcOrd="12" destOrd="0" presId="urn:microsoft.com/office/officeart/2008/layout/LinedList"/>
    <dgm:cxn modelId="{3AFE57FD-3877-435A-B5A8-CFFAA3AB642D}" type="presParOf" srcId="{476CFA27-BD6F-41E1-81FC-36FAE439B95E}" destId="{210683D0-DEDF-4181-B7F7-BCFD7CC9EB14}" srcOrd="2" destOrd="0" presId="urn:microsoft.com/office/officeart/2008/layout/LinedList"/>
    <dgm:cxn modelId="{F5D8E6B5-8CDD-41AC-8759-1F9AC4E105E2}" type="presParOf" srcId="{476CFA27-BD6F-41E1-81FC-36FAE439B95E}" destId="{93DE7BE0-19C4-4AB3-8B0C-8EE858639947}" srcOrd="3" destOrd="0" presId="urn:microsoft.com/office/officeart/2008/layout/LinedList"/>
    <dgm:cxn modelId="{C500C8EC-C358-44B1-8247-488731B64656}" type="presParOf" srcId="{93DE7BE0-19C4-4AB3-8B0C-8EE858639947}" destId="{6B399EFE-C63B-475F-9BAB-9E141BA40BBE}" srcOrd="0" destOrd="0" presId="urn:microsoft.com/office/officeart/2008/layout/LinedList"/>
    <dgm:cxn modelId="{79CDB081-667C-4C30-9F78-DF9DBBAB0464}" type="presParOf" srcId="{93DE7BE0-19C4-4AB3-8B0C-8EE858639947}" destId="{41B0A6C8-7D09-4374-B618-A474AF988E4F}" srcOrd="1" destOrd="0" presId="urn:microsoft.com/office/officeart/2008/layout/LinedList"/>
    <dgm:cxn modelId="{59604A71-9B84-4271-BC73-A6DC08521EB4}" type="presParOf" srcId="{41B0A6C8-7D09-4374-B618-A474AF988E4F}" destId="{BCFB30B4-9F53-4E09-BE70-F82EB92872BD}" srcOrd="0" destOrd="0" presId="urn:microsoft.com/office/officeart/2008/layout/LinedList"/>
    <dgm:cxn modelId="{30CA8BE4-6EA3-4E1A-9FBB-6FD11BE6EE89}" type="presParOf" srcId="{41B0A6C8-7D09-4374-B618-A474AF988E4F}" destId="{572C20CB-1246-46A8-997E-740D3A2E96D6}" srcOrd="1" destOrd="0" presId="urn:microsoft.com/office/officeart/2008/layout/LinedList"/>
    <dgm:cxn modelId="{AF0FD979-F604-4D9A-8C01-009156AB0A84}" type="presParOf" srcId="{572C20CB-1246-46A8-997E-740D3A2E96D6}" destId="{4505B1FE-1544-4B5C-B710-B6FB157C9E2D}" srcOrd="0" destOrd="0" presId="urn:microsoft.com/office/officeart/2008/layout/LinedList"/>
    <dgm:cxn modelId="{6B2C24CE-0E9A-4004-9FD2-6DA125BABA50}" type="presParOf" srcId="{572C20CB-1246-46A8-997E-740D3A2E96D6}" destId="{37930779-9729-4607-8EFA-DC590559C536}" srcOrd="1" destOrd="0" presId="urn:microsoft.com/office/officeart/2008/layout/LinedList"/>
    <dgm:cxn modelId="{16C6A665-11ED-41AA-B51F-BA732CCB570A}" type="presParOf" srcId="{572C20CB-1246-46A8-997E-740D3A2E96D6}" destId="{C6F90E07-3E3A-400A-A1C0-24954F6D319F}" srcOrd="2" destOrd="0" presId="urn:microsoft.com/office/officeart/2008/layout/LinedList"/>
    <dgm:cxn modelId="{8D41ECCF-86D3-45C7-93DB-533470185430}" type="presParOf" srcId="{C6F90E07-3E3A-400A-A1C0-24954F6D319F}" destId="{CC5B482C-D1F7-4250-B09C-CFDA38BD0153}" srcOrd="0" destOrd="0" presId="urn:microsoft.com/office/officeart/2008/layout/LinedList"/>
    <dgm:cxn modelId="{8A03D455-2B6E-4951-9332-CE556356C86A}" type="presParOf" srcId="{CC5B482C-D1F7-4250-B09C-CFDA38BD0153}" destId="{EADC75ED-A1B2-44DC-8B43-8F6A8AAEC499}" srcOrd="0" destOrd="0" presId="urn:microsoft.com/office/officeart/2008/layout/LinedList"/>
    <dgm:cxn modelId="{8FA8D9E7-CE04-40EB-B3BF-28089F3B4A1C}" type="presParOf" srcId="{CC5B482C-D1F7-4250-B09C-CFDA38BD0153}" destId="{DB6AD3F6-9AB4-4BFE-A6E4-F7E0074C5541}" srcOrd="1" destOrd="0" presId="urn:microsoft.com/office/officeart/2008/layout/LinedList"/>
    <dgm:cxn modelId="{11E49AFC-0B32-4711-B68E-C77C185F6CBD}" type="presParOf" srcId="{CC5B482C-D1F7-4250-B09C-CFDA38BD0153}" destId="{B78A79B7-0C8E-4818-8B69-83F70BBB528C}" srcOrd="2" destOrd="0" presId="urn:microsoft.com/office/officeart/2008/layout/LinedList"/>
    <dgm:cxn modelId="{CAEA4D6B-7D3F-48BB-98FB-6EE2C7AF254C}" type="presParOf" srcId="{41B0A6C8-7D09-4374-B618-A474AF988E4F}" destId="{8D2D7AE5-49EF-4F43-AECD-9E767F9368DE}" srcOrd="2" destOrd="0" presId="urn:microsoft.com/office/officeart/2008/layout/LinedList"/>
    <dgm:cxn modelId="{F1223DCA-7EF7-4C8F-BDC2-14C8D2A41C9A}" type="presParOf" srcId="{41B0A6C8-7D09-4374-B618-A474AF988E4F}" destId="{C90D2F69-4712-4650-B9D0-855BE8FCC9EA}" srcOrd="3" destOrd="0" presId="urn:microsoft.com/office/officeart/2008/layout/LinedList"/>
    <dgm:cxn modelId="{A84AE7A5-07AB-48A3-9C87-056C77FC39D4}" type="presParOf" srcId="{41B0A6C8-7D09-4374-B618-A474AF988E4F}" destId="{74C0CDDE-4050-470A-94E3-F7A92D595477}" srcOrd="4" destOrd="0" presId="urn:microsoft.com/office/officeart/2008/layout/LinedList"/>
    <dgm:cxn modelId="{A79D43E6-3912-4702-8AF7-DFD0E74DD35D}" type="presParOf" srcId="{74C0CDDE-4050-470A-94E3-F7A92D595477}" destId="{10502B7F-33AA-45B9-9415-A361EACEB4C0}" srcOrd="0" destOrd="0" presId="urn:microsoft.com/office/officeart/2008/layout/LinedList"/>
    <dgm:cxn modelId="{8A520053-89A2-47F7-BCBD-8465D6274187}" type="presParOf" srcId="{74C0CDDE-4050-470A-94E3-F7A92D595477}" destId="{52BEA5B0-B7FE-4E1B-91C3-6EC9A03A21AF}" srcOrd="1" destOrd="0" presId="urn:microsoft.com/office/officeart/2008/layout/LinedList"/>
    <dgm:cxn modelId="{2A132A1A-94B5-432F-BE04-CC558FB48209}" type="presParOf" srcId="{74C0CDDE-4050-470A-94E3-F7A92D595477}" destId="{BFAB75CB-E5E7-4F5F-A261-1EF02E4A24F7}" srcOrd="2" destOrd="0" presId="urn:microsoft.com/office/officeart/2008/layout/LinedList"/>
    <dgm:cxn modelId="{F8A8F0A3-7E7D-4EF6-8B61-24E275B0CD9A}" type="presParOf" srcId="{BFAB75CB-E5E7-4F5F-A261-1EF02E4A24F7}" destId="{CA165C0E-E9A4-49A2-B3E0-AA19A98FD68F}" srcOrd="0" destOrd="0" presId="urn:microsoft.com/office/officeart/2008/layout/LinedList"/>
    <dgm:cxn modelId="{9F0D5BE3-213D-4F8A-804A-713B53D748ED}" type="presParOf" srcId="{CA165C0E-E9A4-49A2-B3E0-AA19A98FD68F}" destId="{CE095951-413F-4501-9EF1-69F5B671B070}" srcOrd="0" destOrd="0" presId="urn:microsoft.com/office/officeart/2008/layout/LinedList"/>
    <dgm:cxn modelId="{85DDEF5B-0261-4761-8F28-CE8AB765CBF0}" type="presParOf" srcId="{CA165C0E-E9A4-49A2-B3E0-AA19A98FD68F}" destId="{37C2F7F6-E7E3-4E79-8980-1861E18D426A}" srcOrd="1" destOrd="0" presId="urn:microsoft.com/office/officeart/2008/layout/LinedList"/>
    <dgm:cxn modelId="{C592CED9-B2F2-4A1C-A48E-E00FCAFEC75D}" type="presParOf" srcId="{CA165C0E-E9A4-49A2-B3E0-AA19A98FD68F}" destId="{10158647-8EBF-453C-AF16-729757343ED8}" srcOrd="2" destOrd="0" presId="urn:microsoft.com/office/officeart/2008/layout/LinedList"/>
    <dgm:cxn modelId="{562E4773-3B5E-4809-BCE8-A5277D2CBE91}" type="presParOf" srcId="{41B0A6C8-7D09-4374-B618-A474AF988E4F}" destId="{C6FD83A5-42FE-4872-928C-5BB032A7D528}" srcOrd="5" destOrd="0" presId="urn:microsoft.com/office/officeart/2008/layout/LinedList"/>
    <dgm:cxn modelId="{84893DA8-5DFB-4C4E-8466-881F1E6FAD87}" type="presParOf" srcId="{41B0A6C8-7D09-4374-B618-A474AF988E4F}" destId="{F65749BC-5700-4B16-9731-AA8A9FA4F779}" srcOrd="6" destOrd="0" presId="urn:microsoft.com/office/officeart/2008/layout/LinedList"/>
    <dgm:cxn modelId="{212A379D-4624-43C3-AF26-6C58DD808CF3}" type="presParOf" srcId="{41B0A6C8-7D09-4374-B618-A474AF988E4F}" destId="{D1136EE9-4B70-42A8-97D3-07F559947C5D}" srcOrd="7" destOrd="0" presId="urn:microsoft.com/office/officeart/2008/layout/LinedList"/>
    <dgm:cxn modelId="{82533524-2580-441F-B90D-A40FED95AEE4}" type="presParOf" srcId="{D1136EE9-4B70-42A8-97D3-07F559947C5D}" destId="{2DCFDBDD-A153-454E-9F84-484ECA71CA16}" srcOrd="0" destOrd="0" presId="urn:microsoft.com/office/officeart/2008/layout/LinedList"/>
    <dgm:cxn modelId="{9A5EACEE-8DDA-4CC6-9FED-68D02FAA3E6A}" type="presParOf" srcId="{D1136EE9-4B70-42A8-97D3-07F559947C5D}" destId="{9CAB1562-3FF1-4A81-9352-DB10F8076157}" srcOrd="1" destOrd="0" presId="urn:microsoft.com/office/officeart/2008/layout/LinedList"/>
    <dgm:cxn modelId="{A38C07AE-724D-4191-B6B3-EC0557B662BE}" type="presParOf" srcId="{D1136EE9-4B70-42A8-97D3-07F559947C5D}" destId="{1E9B922A-154D-4C23-81E9-7587308DB30C}" srcOrd="2" destOrd="0" presId="urn:microsoft.com/office/officeart/2008/layout/LinedList"/>
    <dgm:cxn modelId="{B0891A21-7D28-4D6A-A707-887B6093AD09}" type="presParOf" srcId="{1E9B922A-154D-4C23-81E9-7587308DB30C}" destId="{1112295A-55F1-417F-8363-FB39CA438498}" srcOrd="0" destOrd="0" presId="urn:microsoft.com/office/officeart/2008/layout/LinedList"/>
    <dgm:cxn modelId="{7948E3AF-12A5-4C8D-A812-642B8F261194}" type="presParOf" srcId="{1112295A-55F1-417F-8363-FB39CA438498}" destId="{5CF996ED-C751-4E92-AE00-C94781B42798}" srcOrd="0" destOrd="0" presId="urn:microsoft.com/office/officeart/2008/layout/LinedList"/>
    <dgm:cxn modelId="{CFF267BD-7B40-42DF-B317-1C9417329A17}" type="presParOf" srcId="{1112295A-55F1-417F-8363-FB39CA438498}" destId="{3ED58345-A4EF-4E39-B582-0AC0933FCD50}" srcOrd="1" destOrd="0" presId="urn:microsoft.com/office/officeart/2008/layout/LinedList"/>
    <dgm:cxn modelId="{B89BBBB3-4401-439C-B163-D72B16DD1C01}" type="presParOf" srcId="{1112295A-55F1-417F-8363-FB39CA438498}" destId="{806D24F3-13E8-4C82-A929-A4B79CEA1B4F}" srcOrd="2" destOrd="0" presId="urn:microsoft.com/office/officeart/2008/layout/LinedList"/>
    <dgm:cxn modelId="{988479F6-0528-4753-97D0-55C066426E6C}" type="presParOf" srcId="{41B0A6C8-7D09-4374-B618-A474AF988E4F}" destId="{F0FF6090-2D7B-4ECA-A0E0-D7C53009B7B8}" srcOrd="8" destOrd="0" presId="urn:microsoft.com/office/officeart/2008/layout/LinedList"/>
    <dgm:cxn modelId="{E62B25AB-6176-49D7-9142-BEEA4BD0419D}" type="presParOf" srcId="{41B0A6C8-7D09-4374-B618-A474AF988E4F}" destId="{2B7EF30A-C6F8-4D56-A133-9CB687202E66}" srcOrd="9" destOrd="0" presId="urn:microsoft.com/office/officeart/2008/layout/LinedList"/>
    <dgm:cxn modelId="{F93BABF2-947F-48A6-8D04-6139474D041B}" type="presParOf" srcId="{41B0A6C8-7D09-4374-B618-A474AF988E4F}" destId="{27B4CEAB-B197-4F66-B4F5-1C82A24EB2D7}" srcOrd="10" destOrd="0" presId="urn:microsoft.com/office/officeart/2008/layout/LinedList"/>
    <dgm:cxn modelId="{D9D57F1F-E6C5-4A57-92F8-1DF5B14BFBA1}" type="presParOf" srcId="{27B4CEAB-B197-4F66-B4F5-1C82A24EB2D7}" destId="{CF571334-303E-4CEF-B7D4-1CF2CB6C1D81}" srcOrd="0" destOrd="0" presId="urn:microsoft.com/office/officeart/2008/layout/LinedList"/>
    <dgm:cxn modelId="{65D7E757-08BE-466A-8457-FBCFFBD81EF7}" type="presParOf" srcId="{27B4CEAB-B197-4F66-B4F5-1C82A24EB2D7}" destId="{BD9CA023-8C7E-4E6C-8229-34CE468AB7AA}" srcOrd="1" destOrd="0" presId="urn:microsoft.com/office/officeart/2008/layout/LinedList"/>
    <dgm:cxn modelId="{2DED323D-1C1D-4DA3-A7EB-E740BC8726F5}" type="presParOf" srcId="{27B4CEAB-B197-4F66-B4F5-1C82A24EB2D7}" destId="{FB0E4F2B-569E-4BEB-8902-1C89A362E983}" srcOrd="2" destOrd="0" presId="urn:microsoft.com/office/officeart/2008/layout/LinedList"/>
    <dgm:cxn modelId="{73CF3798-03CB-44F8-BB0C-BE9267888052}" type="presParOf" srcId="{FB0E4F2B-569E-4BEB-8902-1C89A362E983}" destId="{07A0748C-1215-47E4-BC24-B95BE0FAD1AF}" srcOrd="0" destOrd="0" presId="urn:microsoft.com/office/officeart/2008/layout/LinedList"/>
    <dgm:cxn modelId="{48C06CF4-8E31-48A6-969A-B765DFE31C7D}" type="presParOf" srcId="{07A0748C-1215-47E4-BC24-B95BE0FAD1AF}" destId="{D5721A21-D711-48C3-871D-BDFF4856E293}" srcOrd="0" destOrd="0" presId="urn:microsoft.com/office/officeart/2008/layout/LinedList"/>
    <dgm:cxn modelId="{2782859D-7707-4E27-B5A2-42F8582D20C4}" type="presParOf" srcId="{07A0748C-1215-47E4-BC24-B95BE0FAD1AF}" destId="{F2C2D822-7138-44F1-BA17-0FE9D18F3B2C}" srcOrd="1" destOrd="0" presId="urn:microsoft.com/office/officeart/2008/layout/LinedList"/>
    <dgm:cxn modelId="{2054C9F8-4B56-4BB0-A277-4F722089A020}" type="presParOf" srcId="{07A0748C-1215-47E4-BC24-B95BE0FAD1AF}" destId="{BAFA0111-7F53-4D61-8D59-C9C1E8ACCD38}" srcOrd="2" destOrd="0" presId="urn:microsoft.com/office/officeart/2008/layout/LinedList"/>
    <dgm:cxn modelId="{FCE0D561-C961-482C-A897-AE1C027237E7}" type="presParOf" srcId="{41B0A6C8-7D09-4374-B618-A474AF988E4F}" destId="{8FA0BCE0-7345-423D-93D4-852C4E096806}" srcOrd="11" destOrd="0" presId="urn:microsoft.com/office/officeart/2008/layout/LinedList"/>
    <dgm:cxn modelId="{7E20A5F4-76B0-4651-9CA6-02C4876C51AA}" type="presParOf" srcId="{41B0A6C8-7D09-4374-B618-A474AF988E4F}" destId="{3366E2A3-0016-4B7C-B36C-7EC72396AE3F}" srcOrd="12" destOrd="0" presId="urn:microsoft.com/office/officeart/2008/layout/LinedList"/>
    <dgm:cxn modelId="{7FEB7654-5205-4E69-8F86-059A742F9C43}" type="presParOf" srcId="{476CFA27-BD6F-41E1-81FC-36FAE439B95E}" destId="{1886B644-0563-46AA-B31C-3CD633973D1B}" srcOrd="4" destOrd="0" presId="urn:microsoft.com/office/officeart/2008/layout/LinedList"/>
    <dgm:cxn modelId="{0A5A53F2-A29A-4137-B5DC-40E78479CF09}" type="presParOf" srcId="{476CFA27-BD6F-41E1-81FC-36FAE439B95E}" destId="{2D5BEC10-392E-4F24-8D99-4DF1E650280C}" srcOrd="5" destOrd="0" presId="urn:microsoft.com/office/officeart/2008/layout/LinedList"/>
    <dgm:cxn modelId="{D67DE45E-8AD7-4EFD-A8E1-EDD39F06B9DF}" type="presParOf" srcId="{2D5BEC10-392E-4F24-8D99-4DF1E650280C}" destId="{3F29EB4A-8916-4916-8B92-24D3EE3A6971}" srcOrd="0" destOrd="0" presId="urn:microsoft.com/office/officeart/2008/layout/LinedList"/>
    <dgm:cxn modelId="{638CC20C-9E90-46DD-A417-31ABD61A6646}" type="presParOf" srcId="{2D5BEC10-392E-4F24-8D99-4DF1E650280C}" destId="{C56472CF-1385-48A0-B1CC-BCDD19349ECE}" srcOrd="1" destOrd="0" presId="urn:microsoft.com/office/officeart/2008/layout/LinedList"/>
    <dgm:cxn modelId="{3ECF3E26-FA00-41E4-9006-D88499E07C31}" type="presParOf" srcId="{C56472CF-1385-48A0-B1CC-BCDD19349ECE}" destId="{BB56A26D-3056-491D-8F5D-D92B1A26CE8F}" srcOrd="0" destOrd="0" presId="urn:microsoft.com/office/officeart/2008/layout/LinedList"/>
    <dgm:cxn modelId="{D2FED50E-BD4A-4971-9E49-B0DCE571F119}" type="presParOf" srcId="{C56472CF-1385-48A0-B1CC-BCDD19349ECE}" destId="{158E52F4-4A86-4601-A91A-A3D7890A5F4A}" srcOrd="1" destOrd="0" presId="urn:microsoft.com/office/officeart/2008/layout/LinedList"/>
    <dgm:cxn modelId="{B3941019-6B09-4CFE-BF27-153703BAD732}" type="presParOf" srcId="{158E52F4-4A86-4601-A91A-A3D7890A5F4A}" destId="{A8965E74-B57C-46F0-8624-5088F603D65B}" srcOrd="0" destOrd="0" presId="urn:microsoft.com/office/officeart/2008/layout/LinedList"/>
    <dgm:cxn modelId="{1BE4BB43-942D-46CF-B292-A753F39CD8A9}" type="presParOf" srcId="{158E52F4-4A86-4601-A91A-A3D7890A5F4A}" destId="{72E2B153-08CE-446E-9D39-92FA4B35F621}" srcOrd="1" destOrd="0" presId="urn:microsoft.com/office/officeart/2008/layout/LinedList"/>
    <dgm:cxn modelId="{CE7C71E3-7628-45CF-A149-C7B171A5EEA8}" type="presParOf" srcId="{158E52F4-4A86-4601-A91A-A3D7890A5F4A}" destId="{3E4263DD-AC21-478F-A7E7-65A8A83DD2B8}" srcOrd="2" destOrd="0" presId="urn:microsoft.com/office/officeart/2008/layout/LinedList"/>
    <dgm:cxn modelId="{46DB472D-8FB2-4513-BAEE-31E50163A75E}" type="presParOf" srcId="{3E4263DD-AC21-478F-A7E7-65A8A83DD2B8}" destId="{A40C1FF7-6E0F-4656-A44B-85CE70A65511}" srcOrd="0" destOrd="0" presId="urn:microsoft.com/office/officeart/2008/layout/LinedList"/>
    <dgm:cxn modelId="{FE2D7938-3FBE-488F-9FB0-0A16CB885207}" type="presParOf" srcId="{A40C1FF7-6E0F-4656-A44B-85CE70A65511}" destId="{F2B5AA68-448B-4C1E-867B-BDBC858C1844}" srcOrd="0" destOrd="0" presId="urn:microsoft.com/office/officeart/2008/layout/LinedList"/>
    <dgm:cxn modelId="{2E4F5204-0633-4F63-9842-E375A0684039}" type="presParOf" srcId="{A40C1FF7-6E0F-4656-A44B-85CE70A65511}" destId="{CAB52DF6-BBD6-43A1-9864-DF28DE2BBC50}" srcOrd="1" destOrd="0" presId="urn:microsoft.com/office/officeart/2008/layout/LinedList"/>
    <dgm:cxn modelId="{7C781BBE-B38D-4F9A-B2C5-BF9440B1F84A}" type="presParOf" srcId="{A40C1FF7-6E0F-4656-A44B-85CE70A65511}" destId="{67C56F18-245B-4EC3-9574-3A04B8437AD5}" srcOrd="2" destOrd="0" presId="urn:microsoft.com/office/officeart/2008/layout/LinedList"/>
    <dgm:cxn modelId="{E7415D59-28E7-4FE1-BF84-2D8D85E46562}" type="presParOf" srcId="{C56472CF-1385-48A0-B1CC-BCDD19349ECE}" destId="{41DC04C6-0E31-449C-A351-1B1094A02016}" srcOrd="2" destOrd="0" presId="urn:microsoft.com/office/officeart/2008/layout/LinedList"/>
    <dgm:cxn modelId="{C8468685-25C5-432B-97D3-F21EDD75B401}" type="presParOf" srcId="{C56472CF-1385-48A0-B1CC-BCDD19349ECE}" destId="{A717CF37-A453-4A52-B73E-CCFF0F361025}" srcOrd="3" destOrd="0" presId="urn:microsoft.com/office/officeart/2008/layout/LinedList"/>
    <dgm:cxn modelId="{7ECA9B47-535D-4EF2-B156-650F324FD98A}" type="presParOf" srcId="{C56472CF-1385-48A0-B1CC-BCDD19349ECE}" destId="{8A45B028-6FB2-4E19-BA4F-352323E5BB48}" srcOrd="4" destOrd="0" presId="urn:microsoft.com/office/officeart/2008/layout/LinedList"/>
    <dgm:cxn modelId="{DB0D81E1-98DA-4E8E-A281-5369FA50B2D2}" type="presParOf" srcId="{8A45B028-6FB2-4E19-BA4F-352323E5BB48}" destId="{5E4CBA2A-C86F-462E-83FF-991386446BE6}" srcOrd="0" destOrd="0" presId="urn:microsoft.com/office/officeart/2008/layout/LinedList"/>
    <dgm:cxn modelId="{8E4CACBF-3153-4C4E-B39A-16309A3738D2}" type="presParOf" srcId="{8A45B028-6FB2-4E19-BA4F-352323E5BB48}" destId="{E3A74710-B6DA-4B5E-87B3-A73219DD4689}" srcOrd="1" destOrd="0" presId="urn:microsoft.com/office/officeart/2008/layout/LinedList"/>
    <dgm:cxn modelId="{4DFECD9F-9F14-47D5-B922-425BCF2D27FC}" type="presParOf" srcId="{8A45B028-6FB2-4E19-BA4F-352323E5BB48}" destId="{C32EE1D0-73AE-4640-84F7-79DA23BC1110}" srcOrd="2" destOrd="0" presId="urn:microsoft.com/office/officeart/2008/layout/LinedList"/>
    <dgm:cxn modelId="{FC6F6DF0-CEAE-4780-9AAE-65BA0789247F}" type="presParOf" srcId="{C32EE1D0-73AE-4640-84F7-79DA23BC1110}" destId="{C4BCDEFE-DA96-4BCF-804E-908A38CC3D91}" srcOrd="0" destOrd="0" presId="urn:microsoft.com/office/officeart/2008/layout/LinedList"/>
    <dgm:cxn modelId="{1F8A90C8-3F70-408D-9338-8395A2E6DE8F}" type="presParOf" srcId="{C4BCDEFE-DA96-4BCF-804E-908A38CC3D91}" destId="{C22937CD-1B73-402E-A868-7C763EA8E4C3}" srcOrd="0" destOrd="0" presId="urn:microsoft.com/office/officeart/2008/layout/LinedList"/>
    <dgm:cxn modelId="{84C6049E-172A-4194-9A80-BFC2BB930849}" type="presParOf" srcId="{C4BCDEFE-DA96-4BCF-804E-908A38CC3D91}" destId="{1DCC44B1-AE63-46AC-BEDE-E3C1AAAD9F73}" srcOrd="1" destOrd="0" presId="urn:microsoft.com/office/officeart/2008/layout/LinedList"/>
    <dgm:cxn modelId="{A31067E7-0BD6-4EF4-81E1-C0BF7A787440}" type="presParOf" srcId="{C4BCDEFE-DA96-4BCF-804E-908A38CC3D91}" destId="{04F56611-A855-4E51-947B-6EF8C0DC686F}" srcOrd="2" destOrd="0" presId="urn:microsoft.com/office/officeart/2008/layout/LinedList"/>
    <dgm:cxn modelId="{C9A16158-506A-4BBA-B60D-11CE16CAB26A}" type="presParOf" srcId="{C56472CF-1385-48A0-B1CC-BCDD19349ECE}" destId="{9364BCAD-6987-4A8B-AF49-7C9AB4D2F890}" srcOrd="5" destOrd="0" presId="urn:microsoft.com/office/officeart/2008/layout/LinedList"/>
    <dgm:cxn modelId="{DBEBE253-2B30-4045-ACC2-4CB45B008139}" type="presParOf" srcId="{C56472CF-1385-48A0-B1CC-BCDD19349ECE}" destId="{A45C9ACB-6A7B-46C0-A194-5697C95ECD5B}" srcOrd="6" destOrd="0" presId="urn:microsoft.com/office/officeart/2008/layout/LinedList"/>
    <dgm:cxn modelId="{9301B1B2-3E2C-4CE2-B36C-B4485A432EF2}" type="presParOf" srcId="{C56472CF-1385-48A0-B1CC-BCDD19349ECE}" destId="{E9DAA131-E803-4A5B-9FB4-1F3B2F96334C}" srcOrd="7" destOrd="0" presId="urn:microsoft.com/office/officeart/2008/layout/LinedList"/>
    <dgm:cxn modelId="{E3A6A70C-0DD4-45AA-AC00-0C2FE552286C}" type="presParOf" srcId="{E9DAA131-E803-4A5B-9FB4-1F3B2F96334C}" destId="{051214E5-3785-4897-826A-BCB2DCBC1CBB}" srcOrd="0" destOrd="0" presId="urn:microsoft.com/office/officeart/2008/layout/LinedList"/>
    <dgm:cxn modelId="{D260B122-4D21-40F0-BE98-FF4726B37CCD}" type="presParOf" srcId="{E9DAA131-E803-4A5B-9FB4-1F3B2F96334C}" destId="{F0688705-EFA7-40A8-89E9-062B167A72AB}" srcOrd="1" destOrd="0" presId="urn:microsoft.com/office/officeart/2008/layout/LinedList"/>
    <dgm:cxn modelId="{765DE4FC-9065-4538-9AD1-CD9FBA3F2A07}" type="presParOf" srcId="{E9DAA131-E803-4A5B-9FB4-1F3B2F96334C}" destId="{072DF5BA-7305-4ADF-9D0F-50316BA3ADF1}" srcOrd="2" destOrd="0" presId="urn:microsoft.com/office/officeart/2008/layout/LinedList"/>
    <dgm:cxn modelId="{88114204-FCC2-4672-A44A-A9DE6C6C63CF}" type="presParOf" srcId="{072DF5BA-7305-4ADF-9D0F-50316BA3ADF1}" destId="{4045902C-A4F5-4218-91B5-979A97DA19A1}" srcOrd="0" destOrd="0" presId="urn:microsoft.com/office/officeart/2008/layout/LinedList"/>
    <dgm:cxn modelId="{16C211C8-3A74-42F1-AA6C-2F7F6F3A59F7}" type="presParOf" srcId="{4045902C-A4F5-4218-91B5-979A97DA19A1}" destId="{BD6927B5-E175-457F-8770-6C28FF0CFF17}" srcOrd="0" destOrd="0" presId="urn:microsoft.com/office/officeart/2008/layout/LinedList"/>
    <dgm:cxn modelId="{4753412E-333F-4DD1-B656-2769F4B9A5E3}" type="presParOf" srcId="{4045902C-A4F5-4218-91B5-979A97DA19A1}" destId="{C6D34098-0F5B-4906-9829-0928926D4DEC}" srcOrd="1" destOrd="0" presId="urn:microsoft.com/office/officeart/2008/layout/LinedList"/>
    <dgm:cxn modelId="{92D3D483-AAB1-4FAC-A18B-23117BFD7EE3}" type="presParOf" srcId="{4045902C-A4F5-4218-91B5-979A97DA19A1}" destId="{4E0D3377-D0CE-4D29-974E-7A8897DFB0FF}" srcOrd="2" destOrd="0" presId="urn:microsoft.com/office/officeart/2008/layout/LinedList"/>
    <dgm:cxn modelId="{A988A579-2BB5-42FC-9771-9589F3D9A091}" type="presParOf" srcId="{C56472CF-1385-48A0-B1CC-BCDD19349ECE}" destId="{AB948532-5355-4E46-8D34-40F3CD8DBC59}" srcOrd="8" destOrd="0" presId="urn:microsoft.com/office/officeart/2008/layout/LinedList"/>
    <dgm:cxn modelId="{611D0B4E-DD3C-48CE-B0C7-ACD6FA82F655}" type="presParOf" srcId="{C56472CF-1385-48A0-B1CC-BCDD19349ECE}" destId="{78F963E8-13CA-4806-90C5-02E2ACE77146}" srcOrd="9" destOrd="0" presId="urn:microsoft.com/office/officeart/2008/layout/LinedList"/>
    <dgm:cxn modelId="{337DD23B-96CF-4758-A067-6FF4A6FCB7C1}" type="presParOf" srcId="{C56472CF-1385-48A0-B1CC-BCDD19349ECE}" destId="{5A4A3E31-4406-4BB4-B73A-7DCF0FF9F58D}" srcOrd="10" destOrd="0" presId="urn:microsoft.com/office/officeart/2008/layout/LinedList"/>
    <dgm:cxn modelId="{B58797E8-F865-4F9E-9C10-5C6C8B6C9CF1}" type="presParOf" srcId="{5A4A3E31-4406-4BB4-B73A-7DCF0FF9F58D}" destId="{7339881E-DE19-4A62-844C-84263C5BC640}" srcOrd="0" destOrd="0" presId="urn:microsoft.com/office/officeart/2008/layout/LinedList"/>
    <dgm:cxn modelId="{7CFE7842-B84D-4589-B9B9-237B024F60AE}" type="presParOf" srcId="{5A4A3E31-4406-4BB4-B73A-7DCF0FF9F58D}" destId="{8AB3126E-00E9-45B5-8602-FB79F7A17F81}" srcOrd="1" destOrd="0" presId="urn:microsoft.com/office/officeart/2008/layout/LinedList"/>
    <dgm:cxn modelId="{68C8D74C-9EBB-4C13-9F02-443EDC2833B4}" type="presParOf" srcId="{5A4A3E31-4406-4BB4-B73A-7DCF0FF9F58D}" destId="{48809300-5FA1-41A9-8FE8-13BE50234517}" srcOrd="2" destOrd="0" presId="urn:microsoft.com/office/officeart/2008/layout/LinedList"/>
    <dgm:cxn modelId="{26792934-DB21-4568-976D-E069F0A15060}" type="presParOf" srcId="{48809300-5FA1-41A9-8FE8-13BE50234517}" destId="{72396D02-10D6-46A1-9642-1F38B50586E7}" srcOrd="0" destOrd="0" presId="urn:microsoft.com/office/officeart/2008/layout/LinedList"/>
    <dgm:cxn modelId="{AF19E79C-2897-4516-8956-74F7194E92B0}" type="presParOf" srcId="{72396D02-10D6-46A1-9642-1F38B50586E7}" destId="{61004EFB-874D-409F-B6B4-B497B845CE42}" srcOrd="0" destOrd="0" presId="urn:microsoft.com/office/officeart/2008/layout/LinedList"/>
    <dgm:cxn modelId="{B149A48E-B20F-43C2-A5EF-367F6400D542}" type="presParOf" srcId="{72396D02-10D6-46A1-9642-1F38B50586E7}" destId="{2F904425-BE3F-41A4-B24C-FECA5FBCB465}" srcOrd="1" destOrd="0" presId="urn:microsoft.com/office/officeart/2008/layout/LinedList"/>
    <dgm:cxn modelId="{F0E3390F-E5B5-4342-A0A5-B001537C4F5E}" type="presParOf" srcId="{72396D02-10D6-46A1-9642-1F38B50586E7}" destId="{30651DDD-8283-4948-8B64-574D8E125B30}" srcOrd="2" destOrd="0" presId="urn:microsoft.com/office/officeart/2008/layout/LinedList"/>
    <dgm:cxn modelId="{BEAA24C1-E58D-4078-AC36-FC0F9015ED23}" type="presParOf" srcId="{C56472CF-1385-48A0-B1CC-BCDD19349ECE}" destId="{D1D96CC4-6E99-4E84-81F2-39AEEE278D1D}" srcOrd="11" destOrd="0" presId="urn:microsoft.com/office/officeart/2008/layout/LinedList"/>
    <dgm:cxn modelId="{476E97A2-76F2-42E5-B039-79BE7C2593F7}" type="presParOf" srcId="{C56472CF-1385-48A0-B1CC-BCDD19349ECE}" destId="{F40E28D0-FC7D-4AE7-B76E-72AED56BEA3F}" srcOrd="12" destOrd="0" presId="urn:microsoft.com/office/officeart/2008/layout/LinedList"/>
    <dgm:cxn modelId="{A7F76498-466A-4303-A68E-036D0E7C78F3}" type="presParOf" srcId="{476CFA27-BD6F-41E1-81FC-36FAE439B95E}" destId="{EE60C834-29FB-48A6-91D9-8149CA1328BE}" srcOrd="6" destOrd="0" presId="urn:microsoft.com/office/officeart/2008/layout/LinedList"/>
    <dgm:cxn modelId="{629F9D9F-A572-4BA3-BEA4-B00D608E87A5}" type="presParOf" srcId="{476CFA27-BD6F-41E1-81FC-36FAE439B95E}" destId="{13B624C6-18E0-4552-A65B-6D7CC850173B}" srcOrd="7" destOrd="0" presId="urn:microsoft.com/office/officeart/2008/layout/LinedList"/>
    <dgm:cxn modelId="{31AB0962-BC05-419E-A98E-65EF115494BA}" type="presParOf" srcId="{13B624C6-18E0-4552-A65B-6D7CC850173B}" destId="{BC22B80F-AB2D-45FE-9AE6-44E7DB500105}" srcOrd="0" destOrd="0" presId="urn:microsoft.com/office/officeart/2008/layout/LinedList"/>
    <dgm:cxn modelId="{318E8D0B-75E8-48B7-A02F-6A1896F6AEBE}" type="presParOf" srcId="{13B624C6-18E0-4552-A65B-6D7CC850173B}" destId="{5E0DE841-BE30-47AE-B673-B7F4BFBD5B4D}" srcOrd="1" destOrd="0" presId="urn:microsoft.com/office/officeart/2008/layout/LinedList"/>
    <dgm:cxn modelId="{3916D876-172B-4831-9864-8C47507D1867}" type="presParOf" srcId="{5E0DE841-BE30-47AE-B673-B7F4BFBD5B4D}" destId="{85AA934D-24C2-4EF7-9531-A0BDA9DE7104}" srcOrd="0" destOrd="0" presId="urn:microsoft.com/office/officeart/2008/layout/LinedList"/>
    <dgm:cxn modelId="{5941DAEE-48F1-4DCD-A13B-637F8FDF3981}" type="presParOf" srcId="{5E0DE841-BE30-47AE-B673-B7F4BFBD5B4D}" destId="{1AC5A5C2-35F5-4AD1-9E0B-4C84F0B8B937}" srcOrd="1" destOrd="0" presId="urn:microsoft.com/office/officeart/2008/layout/LinedList"/>
    <dgm:cxn modelId="{AA380437-98A8-4A25-B375-F0A8E4835425}" type="presParOf" srcId="{1AC5A5C2-35F5-4AD1-9E0B-4C84F0B8B937}" destId="{B4E07238-0CAA-4A37-8D1E-8F67E8D353CD}" srcOrd="0" destOrd="0" presId="urn:microsoft.com/office/officeart/2008/layout/LinedList"/>
    <dgm:cxn modelId="{D8415BAF-E859-4F8C-A110-26BA8AE5552A}" type="presParOf" srcId="{1AC5A5C2-35F5-4AD1-9E0B-4C84F0B8B937}" destId="{7B197965-879D-4FDA-B6BB-FB5AA8B7FEB9}" srcOrd="1" destOrd="0" presId="urn:microsoft.com/office/officeart/2008/layout/LinedList"/>
    <dgm:cxn modelId="{C4615BA9-418C-47AC-9D1D-322AEEE1CB8D}" type="presParOf" srcId="{1AC5A5C2-35F5-4AD1-9E0B-4C84F0B8B937}" destId="{88E9C35B-2455-4575-A4BE-3108A88DD88A}" srcOrd="2" destOrd="0" presId="urn:microsoft.com/office/officeart/2008/layout/LinedList"/>
    <dgm:cxn modelId="{48310247-5F0D-479A-B5AE-DF2C4EF8F343}" type="presParOf" srcId="{88E9C35B-2455-4575-A4BE-3108A88DD88A}" destId="{AA165C1F-039C-4BA6-8996-C0F63A4C60CD}" srcOrd="0" destOrd="0" presId="urn:microsoft.com/office/officeart/2008/layout/LinedList"/>
    <dgm:cxn modelId="{EF04E823-6E90-4640-8396-656628F78802}" type="presParOf" srcId="{AA165C1F-039C-4BA6-8996-C0F63A4C60CD}" destId="{4481D61B-6701-457F-864A-AABB02083CCA}" srcOrd="0" destOrd="0" presId="urn:microsoft.com/office/officeart/2008/layout/LinedList"/>
    <dgm:cxn modelId="{8AB117C3-A1E0-468B-ADA9-04626BB34520}" type="presParOf" srcId="{AA165C1F-039C-4BA6-8996-C0F63A4C60CD}" destId="{45E6CF33-32A2-4AD5-8334-0217CC1B7127}" srcOrd="1" destOrd="0" presId="urn:microsoft.com/office/officeart/2008/layout/LinedList"/>
    <dgm:cxn modelId="{60B3FAE1-3F01-4F89-ACF2-C9ABDB67DC5A}" type="presParOf" srcId="{AA165C1F-039C-4BA6-8996-C0F63A4C60CD}" destId="{E18FB04D-E656-43B5-BB19-032AD1999E7E}" srcOrd="2" destOrd="0" presId="urn:microsoft.com/office/officeart/2008/layout/LinedList"/>
    <dgm:cxn modelId="{C3D5A884-16B7-44F9-BF5A-E360ABEF41BA}" type="presParOf" srcId="{5E0DE841-BE30-47AE-B673-B7F4BFBD5B4D}" destId="{A753487D-68DD-4654-8444-935E40344DE4}" srcOrd="2" destOrd="0" presId="urn:microsoft.com/office/officeart/2008/layout/LinedList"/>
    <dgm:cxn modelId="{2E4D2150-B873-4A94-A731-E6C56FD9AE13}" type="presParOf" srcId="{5E0DE841-BE30-47AE-B673-B7F4BFBD5B4D}" destId="{BBE73F0A-C035-49BF-998F-BA24DF32E962}" srcOrd="3" destOrd="0" presId="urn:microsoft.com/office/officeart/2008/layout/LinedList"/>
    <dgm:cxn modelId="{EDD5FE65-4EA5-4E6A-94CF-1E0690809D14}" type="presParOf" srcId="{5E0DE841-BE30-47AE-B673-B7F4BFBD5B4D}" destId="{2998BF4E-92E4-4104-B551-B2BBDA084FA7}" srcOrd="4" destOrd="0" presId="urn:microsoft.com/office/officeart/2008/layout/LinedList"/>
    <dgm:cxn modelId="{4EFD8086-609A-499A-89EE-6C95F2E2348A}" type="presParOf" srcId="{2998BF4E-92E4-4104-B551-B2BBDA084FA7}" destId="{73C9EF30-1DE5-4486-984F-E5EA43D57AE8}" srcOrd="0" destOrd="0" presId="urn:microsoft.com/office/officeart/2008/layout/LinedList"/>
    <dgm:cxn modelId="{974C92D0-E32D-4ADA-BF08-73BBCFEA9F50}" type="presParOf" srcId="{2998BF4E-92E4-4104-B551-B2BBDA084FA7}" destId="{03501145-C898-431B-8F18-542BD53CBBAB}" srcOrd="1" destOrd="0" presId="urn:microsoft.com/office/officeart/2008/layout/LinedList"/>
    <dgm:cxn modelId="{3ABD712C-10AE-4570-95AA-038B9B9A33CE}" type="presParOf" srcId="{2998BF4E-92E4-4104-B551-B2BBDA084FA7}" destId="{D6A70DB6-7505-4A9C-B73A-3FDC2726AB6C}" srcOrd="2" destOrd="0" presId="urn:microsoft.com/office/officeart/2008/layout/LinedList"/>
    <dgm:cxn modelId="{22CB3FEF-BDD0-4F9A-8B1C-8CD97C5BDFC3}" type="presParOf" srcId="{D6A70DB6-7505-4A9C-B73A-3FDC2726AB6C}" destId="{48261520-D790-4DC7-A5FC-E7DF3BFD7336}" srcOrd="0" destOrd="0" presId="urn:microsoft.com/office/officeart/2008/layout/LinedList"/>
    <dgm:cxn modelId="{DE6FA90D-C51D-4B8E-BDF8-2A76DEA1E98C}" type="presParOf" srcId="{48261520-D790-4DC7-A5FC-E7DF3BFD7336}" destId="{DF4E0588-AB6A-4AF4-922E-F3A411809074}" srcOrd="0" destOrd="0" presId="urn:microsoft.com/office/officeart/2008/layout/LinedList"/>
    <dgm:cxn modelId="{6D37090F-4C8D-4D71-94C4-12B02B1D635B}" type="presParOf" srcId="{48261520-D790-4DC7-A5FC-E7DF3BFD7336}" destId="{60202EE8-DE6E-408B-BB67-2C7E9AD2396F}" srcOrd="1" destOrd="0" presId="urn:microsoft.com/office/officeart/2008/layout/LinedList"/>
    <dgm:cxn modelId="{F5AFC01F-96C8-4EA9-8991-C1E8605B0D50}" type="presParOf" srcId="{48261520-D790-4DC7-A5FC-E7DF3BFD7336}" destId="{0B055445-9E1B-4B94-8554-92C59AB1EAD8}" srcOrd="2" destOrd="0" presId="urn:microsoft.com/office/officeart/2008/layout/LinedList"/>
    <dgm:cxn modelId="{602AD1DA-00C6-4EC1-B036-FFCD41142A62}" type="presParOf" srcId="{5E0DE841-BE30-47AE-B673-B7F4BFBD5B4D}" destId="{75B870F6-0251-422E-AB61-2966E745A161}" srcOrd="5" destOrd="0" presId="urn:microsoft.com/office/officeart/2008/layout/LinedList"/>
    <dgm:cxn modelId="{156D6986-F4AB-4307-9AF0-2533EE4D2419}" type="presParOf" srcId="{5E0DE841-BE30-47AE-B673-B7F4BFBD5B4D}" destId="{DA091644-9A8C-4B88-8209-5D22B9199CC2}" srcOrd="6" destOrd="0" presId="urn:microsoft.com/office/officeart/2008/layout/LinedList"/>
    <dgm:cxn modelId="{A6F86BF3-720B-4E15-BDCE-927A373B0348}" type="presParOf" srcId="{5E0DE841-BE30-47AE-B673-B7F4BFBD5B4D}" destId="{10FD9E12-1EDC-40DB-B548-C33794C485C4}" srcOrd="7" destOrd="0" presId="urn:microsoft.com/office/officeart/2008/layout/LinedList"/>
    <dgm:cxn modelId="{662465AA-DBCA-4EA2-872C-585EBBA73348}" type="presParOf" srcId="{10FD9E12-1EDC-40DB-B548-C33794C485C4}" destId="{43B42422-B1C6-445B-82FE-921B831F20A2}" srcOrd="0" destOrd="0" presId="urn:microsoft.com/office/officeart/2008/layout/LinedList"/>
    <dgm:cxn modelId="{689F58B7-7D60-4D7F-9626-288CE24BC730}" type="presParOf" srcId="{10FD9E12-1EDC-40DB-B548-C33794C485C4}" destId="{BE5AC142-0C03-496F-908B-7A1C986F25BC}" srcOrd="1" destOrd="0" presId="urn:microsoft.com/office/officeart/2008/layout/LinedList"/>
    <dgm:cxn modelId="{8C695337-EEB9-4D08-91E7-7FEA5190A5C8}" type="presParOf" srcId="{10FD9E12-1EDC-40DB-B548-C33794C485C4}" destId="{0F6A4645-6227-4D64-950D-1003F09CE770}" srcOrd="2" destOrd="0" presId="urn:microsoft.com/office/officeart/2008/layout/LinedList"/>
    <dgm:cxn modelId="{C87BF442-9B2C-426F-9DA8-E884A5B467FF}" type="presParOf" srcId="{0F6A4645-6227-4D64-950D-1003F09CE770}" destId="{C2782E23-7DED-4CF2-B54D-20522C30BFB3}" srcOrd="0" destOrd="0" presId="urn:microsoft.com/office/officeart/2008/layout/LinedList"/>
    <dgm:cxn modelId="{3DE02B6C-C3CD-4FB0-BFB0-699DFD7C82F3}" type="presParOf" srcId="{C2782E23-7DED-4CF2-B54D-20522C30BFB3}" destId="{411FA9E5-4CD1-482F-A335-38C74935DFB9}" srcOrd="0" destOrd="0" presId="urn:microsoft.com/office/officeart/2008/layout/LinedList"/>
    <dgm:cxn modelId="{11C3CE9D-7915-436E-8F80-C053A37CCB50}" type="presParOf" srcId="{C2782E23-7DED-4CF2-B54D-20522C30BFB3}" destId="{2EB7630E-C01F-4160-8FCC-8615EAA1AC53}" srcOrd="1" destOrd="0" presId="urn:microsoft.com/office/officeart/2008/layout/LinedList"/>
    <dgm:cxn modelId="{824511C7-1D9E-4A0E-82B4-AAB125CC1EB1}" type="presParOf" srcId="{C2782E23-7DED-4CF2-B54D-20522C30BFB3}" destId="{4AEE7BDA-3C91-40BD-AA82-169792C7DDE0}" srcOrd="2" destOrd="0" presId="urn:microsoft.com/office/officeart/2008/layout/LinedList"/>
    <dgm:cxn modelId="{19E5780D-6224-453B-B060-BABBFDFBF4EF}" type="presParOf" srcId="{5E0DE841-BE30-47AE-B673-B7F4BFBD5B4D}" destId="{88DFF672-3A99-48AB-AF08-0BBDBE551A6B}" srcOrd="8" destOrd="0" presId="urn:microsoft.com/office/officeart/2008/layout/LinedList"/>
    <dgm:cxn modelId="{FC96FD42-52D7-43D0-B117-7666A21C79EB}" type="presParOf" srcId="{5E0DE841-BE30-47AE-B673-B7F4BFBD5B4D}" destId="{2CC9BD74-64F6-4319-9165-55ED0E02246E}" srcOrd="9" destOrd="0" presId="urn:microsoft.com/office/officeart/2008/layout/LinedList"/>
    <dgm:cxn modelId="{E506FD05-7D99-4D31-984C-A063581D5D80}" type="presParOf" srcId="{5E0DE841-BE30-47AE-B673-B7F4BFBD5B4D}" destId="{0B277335-2018-4A2F-8C7A-1E560440AB99}" srcOrd="10" destOrd="0" presId="urn:microsoft.com/office/officeart/2008/layout/LinedList"/>
    <dgm:cxn modelId="{2AA47094-AF79-4157-8406-D464D3234FD0}" type="presParOf" srcId="{0B277335-2018-4A2F-8C7A-1E560440AB99}" destId="{BF035D8E-E789-433F-8622-77484B7C5550}" srcOrd="0" destOrd="0" presId="urn:microsoft.com/office/officeart/2008/layout/LinedList"/>
    <dgm:cxn modelId="{4EBAF2E3-EC92-42F7-8E9C-282D863BFF5F}" type="presParOf" srcId="{0B277335-2018-4A2F-8C7A-1E560440AB99}" destId="{A4A172FC-EDC7-4D33-8626-1ECC5CBE6D1C}" srcOrd="1" destOrd="0" presId="urn:microsoft.com/office/officeart/2008/layout/LinedList"/>
    <dgm:cxn modelId="{5A8F6972-1A5C-4426-9703-07D505B7D3AB}" type="presParOf" srcId="{0B277335-2018-4A2F-8C7A-1E560440AB99}" destId="{FFE8125E-6AF5-4FED-9DCA-777D9DBBBF2B}" srcOrd="2" destOrd="0" presId="urn:microsoft.com/office/officeart/2008/layout/LinedList"/>
    <dgm:cxn modelId="{7A7BE9D6-A330-4D12-950F-116B38652250}" type="presParOf" srcId="{FFE8125E-6AF5-4FED-9DCA-777D9DBBBF2B}" destId="{A9E91B8A-BFCF-479D-9437-ACC4FFF46996}" srcOrd="0" destOrd="0" presId="urn:microsoft.com/office/officeart/2008/layout/LinedList"/>
    <dgm:cxn modelId="{FA5228E9-3EEB-4E7A-BADE-B57D873B9037}" type="presParOf" srcId="{A9E91B8A-BFCF-479D-9437-ACC4FFF46996}" destId="{0300A0CB-338A-4E5C-87C0-DDDECCFBC5E3}" srcOrd="0" destOrd="0" presId="urn:microsoft.com/office/officeart/2008/layout/LinedList"/>
    <dgm:cxn modelId="{2ACB5C74-92FB-4ED8-B0C3-428D9684DDAD}" type="presParOf" srcId="{A9E91B8A-BFCF-479D-9437-ACC4FFF46996}" destId="{7AF1AE62-471F-4295-B6B1-32E38654F04D}" srcOrd="1" destOrd="0" presId="urn:microsoft.com/office/officeart/2008/layout/LinedList"/>
    <dgm:cxn modelId="{4AA8CE46-63D4-48E9-ADBF-96B5EC48103A}" type="presParOf" srcId="{A9E91B8A-BFCF-479D-9437-ACC4FFF46996}" destId="{D8C5954B-A9A3-4925-AF86-D06393A8F4C7}" srcOrd="2" destOrd="0" presId="urn:microsoft.com/office/officeart/2008/layout/LinedList"/>
    <dgm:cxn modelId="{C6FBE2B8-AE50-4FF6-AF61-17E3C2AC1C91}" type="presParOf" srcId="{5E0DE841-BE30-47AE-B673-B7F4BFBD5B4D}" destId="{A2C1EF54-EB3A-4096-AFFC-89F51215F923}" srcOrd="11" destOrd="0" presId="urn:microsoft.com/office/officeart/2008/layout/LinedList"/>
    <dgm:cxn modelId="{D7D177E5-3A63-4C6A-A47D-F3F262E70341}" type="presParOf" srcId="{5E0DE841-BE30-47AE-B673-B7F4BFBD5B4D}" destId="{317AAE7F-E5D6-49AD-8CBC-3FDE19240B57}" srcOrd="12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22FF7-47F8-4EC7-9D7A-417D291DEE91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07D3A0D-BF1F-47E9-9D03-27A8D6433D3F}">
      <dgm:prSet phldrT="[Text]"/>
      <dgm:spPr/>
      <dgm:t>
        <a:bodyPr/>
        <a:lstStyle/>
        <a:p>
          <a:r>
            <a:rPr lang="en-US" dirty="0"/>
            <a:t>- Keep a consistent sleep schedule</a:t>
          </a:r>
        </a:p>
        <a:p>
          <a:r>
            <a:rPr lang="en-US" dirty="0"/>
            <a:t>- Create a healthy sleep environment temperature, noise, mattress, no electronics</a:t>
          </a:r>
        </a:p>
        <a:p>
          <a:r>
            <a:rPr lang="en-US" dirty="0"/>
            <a:t>- Aim for 7-9 hours/night</a:t>
          </a:r>
        </a:p>
      </dgm:t>
    </dgm:pt>
    <dgm:pt modelId="{7185EB30-9937-4C6F-B499-3E4C277B0131}" type="parTrans" cxnId="{436E1762-1297-4707-942B-3DDB43B241CE}">
      <dgm:prSet/>
      <dgm:spPr/>
      <dgm:t>
        <a:bodyPr/>
        <a:lstStyle/>
        <a:p>
          <a:endParaRPr lang="en-US"/>
        </a:p>
      </dgm:t>
    </dgm:pt>
    <dgm:pt modelId="{50CCA2E7-2C83-4B03-8B64-06D62609A34C}" type="sibTrans" cxnId="{436E1762-1297-4707-942B-3DDB43B241CE}">
      <dgm:prSet/>
      <dgm:spPr/>
      <dgm:t>
        <a:bodyPr/>
        <a:lstStyle/>
        <a:p>
          <a:endParaRPr lang="en-US"/>
        </a:p>
      </dgm:t>
    </dgm:pt>
    <dgm:pt modelId="{AFCF3BAB-0E59-4E75-9C9A-F5B56EE7677D}">
      <dgm:prSet phldrT="[Text]"/>
      <dgm:spPr/>
      <dgm:t>
        <a:bodyPr/>
        <a:lstStyle/>
        <a:p>
          <a:r>
            <a:rPr lang="en-US" dirty="0"/>
            <a:t>- Eat a wholesome, balanced diet focused on fruits, vegetables, whole grains, lean proteins and dairy (for those that eat dairy)</a:t>
          </a:r>
        </a:p>
        <a:p>
          <a:r>
            <a:rPr lang="en-US" dirty="0"/>
            <a:t>- Practice portion control and keep healthy foods visible</a:t>
          </a:r>
        </a:p>
        <a:p>
          <a:r>
            <a:rPr lang="en-US" dirty="0"/>
            <a:t>- Snack healthy, eat all three meals, and don’t forget to hydrate</a:t>
          </a:r>
          <a:endParaRPr lang="en-US" dirty="0">
            <a:solidFill>
              <a:schemeClr val="bg1"/>
            </a:solidFill>
          </a:endParaRPr>
        </a:p>
      </dgm:t>
    </dgm:pt>
    <dgm:pt modelId="{09D9B79A-13D0-4EF6-BB97-1A276962B09C}" type="parTrans" cxnId="{B0D7754B-C08F-4653-ACB0-9683C58F6204}">
      <dgm:prSet/>
      <dgm:spPr/>
      <dgm:t>
        <a:bodyPr/>
        <a:lstStyle/>
        <a:p>
          <a:endParaRPr lang="en-US"/>
        </a:p>
      </dgm:t>
    </dgm:pt>
    <dgm:pt modelId="{3DB35102-476C-4041-B7FB-85172D689A03}" type="sibTrans" cxnId="{B0D7754B-C08F-4653-ACB0-9683C58F6204}">
      <dgm:prSet/>
      <dgm:spPr/>
      <dgm:t>
        <a:bodyPr/>
        <a:lstStyle/>
        <a:p>
          <a:endParaRPr lang="en-US"/>
        </a:p>
      </dgm:t>
    </dgm:pt>
    <dgm:pt modelId="{3C6BA952-8227-42C2-A1EC-1237CEF3106B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Aim for at least 30 minutes of cardio/aerobic activity, five days a week and 2 days of strength training</a:t>
          </a:r>
        </a:p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Throughout the day, take short stretch breaks</a:t>
          </a:r>
        </a:p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Stand and walk or move during zoom calls</a:t>
          </a:r>
        </a:p>
      </dgm:t>
    </dgm:pt>
    <dgm:pt modelId="{EF8DAAE0-DF5A-4E30-9C5A-F7157F031CEB}" type="parTrans" cxnId="{86EF8EF5-FF94-4291-B0FB-E36000475EF6}">
      <dgm:prSet/>
      <dgm:spPr/>
      <dgm:t>
        <a:bodyPr/>
        <a:lstStyle/>
        <a:p>
          <a:endParaRPr lang="en-US"/>
        </a:p>
      </dgm:t>
    </dgm:pt>
    <dgm:pt modelId="{689D1586-B322-47F7-A89B-A3D36CA4BA08}" type="sibTrans" cxnId="{86EF8EF5-FF94-4291-B0FB-E36000475EF6}">
      <dgm:prSet/>
      <dgm:spPr/>
      <dgm:t>
        <a:bodyPr/>
        <a:lstStyle/>
        <a:p>
          <a:endParaRPr lang="en-US"/>
        </a:p>
      </dgm:t>
    </dgm:pt>
    <dgm:pt modelId="{410A4B60-D560-4EDE-8A00-BE3B5CCD14F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- Take a break from social media and the news. Scrolling through social media is not a mental break; rather, it acts as a stimulant and can cause additional stress</a:t>
          </a:r>
        </a:p>
        <a:p>
          <a:r>
            <a:rPr lang="en-US" dirty="0">
              <a:solidFill>
                <a:schemeClr val="bg1"/>
              </a:solidFill>
            </a:rPr>
            <a:t>- When stress is high and you feel overwhelmed, find an activity that you enjoy, can look forward to, and helps clear your mind</a:t>
          </a:r>
        </a:p>
        <a:p>
          <a:r>
            <a:rPr lang="en-US" dirty="0">
              <a:solidFill>
                <a:schemeClr val="bg1"/>
              </a:solidFill>
            </a:rPr>
            <a:t>- DO NOTHING</a:t>
          </a:r>
        </a:p>
        <a:p>
          <a:endParaRPr lang="en-US" dirty="0">
            <a:solidFill>
              <a:schemeClr val="bg1"/>
            </a:solidFill>
          </a:endParaRPr>
        </a:p>
      </dgm:t>
    </dgm:pt>
    <dgm:pt modelId="{5F9E0AA1-E994-48C5-B961-03AD6695D42F}" type="parTrans" cxnId="{8750DFCF-1AE0-4EBC-A12C-5A5EE02080C3}">
      <dgm:prSet/>
      <dgm:spPr/>
      <dgm:t>
        <a:bodyPr/>
        <a:lstStyle/>
        <a:p>
          <a:endParaRPr lang="en-US"/>
        </a:p>
      </dgm:t>
    </dgm:pt>
    <dgm:pt modelId="{6C206E2D-6FFC-4624-A787-438DC2C18CEE}" type="sibTrans" cxnId="{8750DFCF-1AE0-4EBC-A12C-5A5EE02080C3}">
      <dgm:prSet/>
      <dgm:spPr/>
      <dgm:t>
        <a:bodyPr/>
        <a:lstStyle/>
        <a:p>
          <a:endParaRPr lang="en-US"/>
        </a:p>
      </dgm:t>
    </dgm:pt>
    <dgm:pt modelId="{FCB17335-C911-464F-86A0-CB79252628D9}">
      <dgm:prSet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Hold 50 minute meetings to allow 10 minutes to transition</a:t>
          </a:r>
        </a:p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If possible, avoid scheduling meetings on Fridays from 1-5pm to allow time to catch up on the week and prepare for the following week</a:t>
          </a:r>
        </a:p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- If possible, avoid meetings at 8am on Mondays to allow time to warm up to work</a:t>
          </a:r>
        </a:p>
      </dgm:t>
    </dgm:pt>
    <dgm:pt modelId="{D3BAF086-4A29-413A-B0F1-5E2BB6720ABD}" type="parTrans" cxnId="{80EACEBF-506A-454D-8CB1-1423B5B7175B}">
      <dgm:prSet/>
      <dgm:spPr/>
      <dgm:t>
        <a:bodyPr/>
        <a:lstStyle/>
        <a:p>
          <a:endParaRPr lang="en-US"/>
        </a:p>
      </dgm:t>
    </dgm:pt>
    <dgm:pt modelId="{01B86F8F-8376-40B3-8823-719599E46529}" type="sibTrans" cxnId="{80EACEBF-506A-454D-8CB1-1423B5B7175B}">
      <dgm:prSet/>
      <dgm:spPr/>
      <dgm:t>
        <a:bodyPr/>
        <a:lstStyle/>
        <a:p>
          <a:endParaRPr lang="en-US"/>
        </a:p>
      </dgm:t>
    </dgm:pt>
    <dgm:pt modelId="{0F2C2CA1-E984-4CD2-B0D5-93DD4E9A4288}" type="pres">
      <dgm:prSet presAssocID="{EDE22FF7-47F8-4EC7-9D7A-417D291DEE91}" presName="diagram" presStyleCnt="0">
        <dgm:presLayoutVars>
          <dgm:dir/>
          <dgm:resizeHandles val="exact"/>
        </dgm:presLayoutVars>
      </dgm:prSet>
      <dgm:spPr/>
    </dgm:pt>
    <dgm:pt modelId="{18F9A29F-0CD2-4BCC-8F37-268CEF7FF84E}" type="pres">
      <dgm:prSet presAssocID="{607D3A0D-BF1F-47E9-9D03-27A8D6433D3F}" presName="node" presStyleLbl="node1" presStyleIdx="0" presStyleCnt="5">
        <dgm:presLayoutVars>
          <dgm:bulletEnabled val="1"/>
        </dgm:presLayoutVars>
      </dgm:prSet>
      <dgm:spPr/>
    </dgm:pt>
    <dgm:pt modelId="{3383BC19-B468-4DFC-968A-99321BAC3B20}" type="pres">
      <dgm:prSet presAssocID="{50CCA2E7-2C83-4B03-8B64-06D62609A34C}" presName="sibTrans" presStyleCnt="0"/>
      <dgm:spPr/>
    </dgm:pt>
    <dgm:pt modelId="{4BD93607-C045-4B04-9127-38B21AA37CE9}" type="pres">
      <dgm:prSet presAssocID="{AFCF3BAB-0E59-4E75-9C9A-F5B56EE7677D}" presName="node" presStyleLbl="node1" presStyleIdx="1" presStyleCnt="5">
        <dgm:presLayoutVars>
          <dgm:bulletEnabled val="1"/>
        </dgm:presLayoutVars>
      </dgm:prSet>
      <dgm:spPr/>
    </dgm:pt>
    <dgm:pt modelId="{92D3AD49-6F67-48FE-88CF-7EEAAB6E6C67}" type="pres">
      <dgm:prSet presAssocID="{3DB35102-476C-4041-B7FB-85172D689A03}" presName="sibTrans" presStyleCnt="0"/>
      <dgm:spPr/>
    </dgm:pt>
    <dgm:pt modelId="{D1584BA2-6C41-4B38-B465-9E76B0FF0E4A}" type="pres">
      <dgm:prSet presAssocID="{3C6BA952-8227-42C2-A1EC-1237CEF3106B}" presName="node" presStyleLbl="node1" presStyleIdx="2" presStyleCnt="5">
        <dgm:presLayoutVars>
          <dgm:bulletEnabled val="1"/>
        </dgm:presLayoutVars>
      </dgm:prSet>
      <dgm:spPr/>
    </dgm:pt>
    <dgm:pt modelId="{B5DD3D44-2DE0-4F1C-A7FD-E4FB4CEBB7C9}" type="pres">
      <dgm:prSet presAssocID="{689D1586-B322-47F7-A89B-A3D36CA4BA08}" presName="sibTrans" presStyleCnt="0"/>
      <dgm:spPr/>
    </dgm:pt>
    <dgm:pt modelId="{E2A3F42C-C716-4857-A663-7B1FFAEF5293}" type="pres">
      <dgm:prSet presAssocID="{FCB17335-C911-464F-86A0-CB79252628D9}" presName="node" presStyleLbl="node1" presStyleIdx="3" presStyleCnt="5">
        <dgm:presLayoutVars>
          <dgm:bulletEnabled val="1"/>
        </dgm:presLayoutVars>
      </dgm:prSet>
      <dgm:spPr/>
    </dgm:pt>
    <dgm:pt modelId="{48A56133-8EB4-454A-AB63-4EF25704E96A}" type="pres">
      <dgm:prSet presAssocID="{01B86F8F-8376-40B3-8823-719599E46529}" presName="sibTrans" presStyleCnt="0"/>
      <dgm:spPr/>
    </dgm:pt>
    <dgm:pt modelId="{2C11BA4E-4E9B-4301-9354-1DF05E495D30}" type="pres">
      <dgm:prSet presAssocID="{410A4B60-D560-4EDE-8A00-BE3B5CCD14FA}" presName="node" presStyleLbl="node1" presStyleIdx="4" presStyleCnt="5">
        <dgm:presLayoutVars>
          <dgm:bulletEnabled val="1"/>
        </dgm:presLayoutVars>
      </dgm:prSet>
      <dgm:spPr/>
    </dgm:pt>
  </dgm:ptLst>
  <dgm:cxnLst>
    <dgm:cxn modelId="{915D4B1B-2965-41CB-AEFE-780DCEB0C99E}" type="presOf" srcId="{AFCF3BAB-0E59-4E75-9C9A-F5B56EE7677D}" destId="{4BD93607-C045-4B04-9127-38B21AA37CE9}" srcOrd="0" destOrd="0" presId="urn:microsoft.com/office/officeart/2005/8/layout/default"/>
    <dgm:cxn modelId="{0B3B3A34-DF2A-4C24-98B2-0CE07484735C}" type="presOf" srcId="{410A4B60-D560-4EDE-8A00-BE3B5CCD14FA}" destId="{2C11BA4E-4E9B-4301-9354-1DF05E495D30}" srcOrd="0" destOrd="0" presId="urn:microsoft.com/office/officeart/2005/8/layout/default"/>
    <dgm:cxn modelId="{84662F5F-745B-47BE-B331-C3A2E6317620}" type="presOf" srcId="{3C6BA952-8227-42C2-A1EC-1237CEF3106B}" destId="{D1584BA2-6C41-4B38-B465-9E76B0FF0E4A}" srcOrd="0" destOrd="0" presId="urn:microsoft.com/office/officeart/2005/8/layout/default"/>
    <dgm:cxn modelId="{436E1762-1297-4707-942B-3DDB43B241CE}" srcId="{EDE22FF7-47F8-4EC7-9D7A-417D291DEE91}" destId="{607D3A0D-BF1F-47E9-9D03-27A8D6433D3F}" srcOrd="0" destOrd="0" parTransId="{7185EB30-9937-4C6F-B499-3E4C277B0131}" sibTransId="{50CCA2E7-2C83-4B03-8B64-06D62609A34C}"/>
    <dgm:cxn modelId="{B0D7754B-C08F-4653-ACB0-9683C58F6204}" srcId="{EDE22FF7-47F8-4EC7-9D7A-417D291DEE91}" destId="{AFCF3BAB-0E59-4E75-9C9A-F5B56EE7677D}" srcOrd="1" destOrd="0" parTransId="{09D9B79A-13D0-4EF6-BB97-1A276962B09C}" sibTransId="{3DB35102-476C-4041-B7FB-85172D689A03}"/>
    <dgm:cxn modelId="{47B54256-99F9-43E9-9D3A-99F5323DA26C}" type="presOf" srcId="{FCB17335-C911-464F-86A0-CB79252628D9}" destId="{E2A3F42C-C716-4857-A663-7B1FFAEF5293}" srcOrd="0" destOrd="0" presId="urn:microsoft.com/office/officeart/2005/8/layout/default"/>
    <dgm:cxn modelId="{AFFDDA93-46D2-4D32-9BA0-03221E380345}" type="presOf" srcId="{607D3A0D-BF1F-47E9-9D03-27A8D6433D3F}" destId="{18F9A29F-0CD2-4BCC-8F37-268CEF7FF84E}" srcOrd="0" destOrd="0" presId="urn:microsoft.com/office/officeart/2005/8/layout/default"/>
    <dgm:cxn modelId="{80EACEBF-506A-454D-8CB1-1423B5B7175B}" srcId="{EDE22FF7-47F8-4EC7-9D7A-417D291DEE91}" destId="{FCB17335-C911-464F-86A0-CB79252628D9}" srcOrd="3" destOrd="0" parTransId="{D3BAF086-4A29-413A-B0F1-5E2BB6720ABD}" sibTransId="{01B86F8F-8376-40B3-8823-719599E46529}"/>
    <dgm:cxn modelId="{8750DFCF-1AE0-4EBC-A12C-5A5EE02080C3}" srcId="{EDE22FF7-47F8-4EC7-9D7A-417D291DEE91}" destId="{410A4B60-D560-4EDE-8A00-BE3B5CCD14FA}" srcOrd="4" destOrd="0" parTransId="{5F9E0AA1-E994-48C5-B961-03AD6695D42F}" sibTransId="{6C206E2D-6FFC-4624-A787-438DC2C18CEE}"/>
    <dgm:cxn modelId="{86EF8EF5-FF94-4291-B0FB-E36000475EF6}" srcId="{EDE22FF7-47F8-4EC7-9D7A-417D291DEE91}" destId="{3C6BA952-8227-42C2-A1EC-1237CEF3106B}" srcOrd="2" destOrd="0" parTransId="{EF8DAAE0-DF5A-4E30-9C5A-F7157F031CEB}" sibTransId="{689D1586-B322-47F7-A89B-A3D36CA4BA08}"/>
    <dgm:cxn modelId="{3C7DD5F8-E5B2-4166-A250-CB841A4F3CCF}" type="presOf" srcId="{EDE22FF7-47F8-4EC7-9D7A-417D291DEE91}" destId="{0F2C2CA1-E984-4CD2-B0D5-93DD4E9A4288}" srcOrd="0" destOrd="0" presId="urn:microsoft.com/office/officeart/2005/8/layout/default"/>
    <dgm:cxn modelId="{64CCD26E-18B0-44E4-9537-993E3049E6A1}" type="presParOf" srcId="{0F2C2CA1-E984-4CD2-B0D5-93DD4E9A4288}" destId="{18F9A29F-0CD2-4BCC-8F37-268CEF7FF84E}" srcOrd="0" destOrd="0" presId="urn:microsoft.com/office/officeart/2005/8/layout/default"/>
    <dgm:cxn modelId="{0C7AFC30-1E5A-4E50-8984-14AB610E3BA1}" type="presParOf" srcId="{0F2C2CA1-E984-4CD2-B0D5-93DD4E9A4288}" destId="{3383BC19-B468-4DFC-968A-99321BAC3B20}" srcOrd="1" destOrd="0" presId="urn:microsoft.com/office/officeart/2005/8/layout/default"/>
    <dgm:cxn modelId="{9E803687-4F7B-4B3E-957A-8ADA688BE196}" type="presParOf" srcId="{0F2C2CA1-E984-4CD2-B0D5-93DD4E9A4288}" destId="{4BD93607-C045-4B04-9127-38B21AA37CE9}" srcOrd="2" destOrd="0" presId="urn:microsoft.com/office/officeart/2005/8/layout/default"/>
    <dgm:cxn modelId="{959F289D-2A0F-429E-A578-4833B8A32BE4}" type="presParOf" srcId="{0F2C2CA1-E984-4CD2-B0D5-93DD4E9A4288}" destId="{92D3AD49-6F67-48FE-88CF-7EEAAB6E6C67}" srcOrd="3" destOrd="0" presId="urn:microsoft.com/office/officeart/2005/8/layout/default"/>
    <dgm:cxn modelId="{0F71DB81-3F67-4E7F-AA27-5F35F7B68C9D}" type="presParOf" srcId="{0F2C2CA1-E984-4CD2-B0D5-93DD4E9A4288}" destId="{D1584BA2-6C41-4B38-B465-9E76B0FF0E4A}" srcOrd="4" destOrd="0" presId="urn:microsoft.com/office/officeart/2005/8/layout/default"/>
    <dgm:cxn modelId="{9FE74B39-59A9-4B3E-8862-309D90C39188}" type="presParOf" srcId="{0F2C2CA1-E984-4CD2-B0D5-93DD4E9A4288}" destId="{B5DD3D44-2DE0-4F1C-A7FD-E4FB4CEBB7C9}" srcOrd="5" destOrd="0" presId="urn:microsoft.com/office/officeart/2005/8/layout/default"/>
    <dgm:cxn modelId="{1AF1CF83-A69B-408E-BCCD-C507DF87CAFE}" type="presParOf" srcId="{0F2C2CA1-E984-4CD2-B0D5-93DD4E9A4288}" destId="{E2A3F42C-C716-4857-A663-7B1FFAEF5293}" srcOrd="6" destOrd="0" presId="urn:microsoft.com/office/officeart/2005/8/layout/default"/>
    <dgm:cxn modelId="{F39826D9-7D91-4FC5-8009-395107AC0F2B}" type="presParOf" srcId="{0F2C2CA1-E984-4CD2-B0D5-93DD4E9A4288}" destId="{48A56133-8EB4-454A-AB63-4EF25704E96A}" srcOrd="7" destOrd="0" presId="urn:microsoft.com/office/officeart/2005/8/layout/default"/>
    <dgm:cxn modelId="{97ABBF90-F19A-422B-B0B1-B48AB6B6C21E}" type="presParOf" srcId="{0F2C2CA1-E984-4CD2-B0D5-93DD4E9A4288}" destId="{2C11BA4E-4E9B-4301-9354-1DF05E495D3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E22FF7-47F8-4EC7-9D7A-417D291DEE91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07D3A0D-BF1F-47E9-9D03-27A8D6433D3F}">
      <dgm:prSet phldrT="[Text]"/>
      <dgm:spPr/>
      <dgm:t>
        <a:bodyPr/>
        <a:lstStyle/>
        <a:p>
          <a:r>
            <a:rPr lang="en-US" dirty="0"/>
            <a:t>67% of leaders and mangers think the level of stress they experience is manageable</a:t>
          </a:r>
        </a:p>
      </dgm:t>
    </dgm:pt>
    <dgm:pt modelId="{7185EB30-9937-4C6F-B499-3E4C277B0131}" type="parTrans" cxnId="{436E1762-1297-4707-942B-3DDB43B241CE}">
      <dgm:prSet/>
      <dgm:spPr/>
      <dgm:t>
        <a:bodyPr/>
        <a:lstStyle/>
        <a:p>
          <a:endParaRPr lang="en-US"/>
        </a:p>
      </dgm:t>
    </dgm:pt>
    <dgm:pt modelId="{50CCA2E7-2C83-4B03-8B64-06D62609A34C}" type="sibTrans" cxnId="{436E1762-1297-4707-942B-3DDB43B241CE}">
      <dgm:prSet/>
      <dgm:spPr/>
      <dgm:t>
        <a:bodyPr/>
        <a:lstStyle/>
        <a:p>
          <a:endParaRPr lang="en-US"/>
        </a:p>
      </dgm:t>
    </dgm:pt>
    <dgm:pt modelId="{4BBBD6F3-EF1C-4219-A02D-560FE5B16DE4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48% of people feel they have enough time to do a quality job, and can detach from work</a:t>
          </a:r>
        </a:p>
      </dgm:t>
    </dgm:pt>
    <dgm:pt modelId="{FB5459D3-48BB-44BE-8E36-762013A0DA5B}" type="parTrans" cxnId="{50A74A8F-F493-4B9E-9D8A-6A0DB042E8B0}">
      <dgm:prSet/>
      <dgm:spPr/>
      <dgm:t>
        <a:bodyPr/>
        <a:lstStyle/>
        <a:p>
          <a:endParaRPr lang="en-US"/>
        </a:p>
      </dgm:t>
    </dgm:pt>
    <dgm:pt modelId="{B40669E2-3925-4067-A507-21F0F6A28FF6}" type="sibTrans" cxnId="{50A74A8F-F493-4B9E-9D8A-6A0DB042E8B0}">
      <dgm:prSet/>
      <dgm:spPr/>
      <dgm:t>
        <a:bodyPr/>
        <a:lstStyle/>
        <a:p>
          <a:endParaRPr lang="en-US"/>
        </a:p>
      </dgm:t>
    </dgm:pt>
    <dgm:pt modelId="{AFCF3BAB-0E59-4E75-9C9A-F5B56EE7677D}">
      <dgm:prSet phldrT="[Text]"/>
      <dgm:spPr/>
      <dgm:t>
        <a:bodyPr/>
        <a:lstStyle/>
        <a:p>
          <a:r>
            <a:rPr lang="en-US" dirty="0"/>
            <a:t>33-50% </a:t>
          </a:r>
          <a:r>
            <a:rPr lang="en-US" dirty="0">
              <a:solidFill>
                <a:schemeClr val="bg1"/>
              </a:solidFill>
            </a:rPr>
            <a:t>Of leaders and managers are struggling to cope with the challenges of their jobs</a:t>
          </a:r>
        </a:p>
      </dgm:t>
    </dgm:pt>
    <dgm:pt modelId="{09D9B79A-13D0-4EF6-BB97-1A276962B09C}" type="parTrans" cxnId="{B0D7754B-C08F-4653-ACB0-9683C58F6204}">
      <dgm:prSet/>
      <dgm:spPr/>
      <dgm:t>
        <a:bodyPr/>
        <a:lstStyle/>
        <a:p>
          <a:endParaRPr lang="en-US"/>
        </a:p>
      </dgm:t>
    </dgm:pt>
    <dgm:pt modelId="{3DB35102-476C-4041-B7FB-85172D689A03}" type="sibTrans" cxnId="{B0D7754B-C08F-4653-ACB0-9683C58F6204}">
      <dgm:prSet/>
      <dgm:spPr/>
      <dgm:t>
        <a:bodyPr/>
        <a:lstStyle/>
        <a:p>
          <a:endParaRPr lang="en-US"/>
        </a:p>
      </dgm:t>
    </dgm:pt>
    <dgm:pt modelId="{3C6BA952-8227-42C2-A1EC-1237CEF3106B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Negative emotions can trap people in a flight, fight, or freeze mindset that limits their ability to think creatively and develop innovative solutions with their teams</a:t>
          </a:r>
        </a:p>
      </dgm:t>
    </dgm:pt>
    <dgm:pt modelId="{EF8DAAE0-DF5A-4E30-9C5A-F7157F031CEB}" type="parTrans" cxnId="{86EF8EF5-FF94-4291-B0FB-E36000475EF6}">
      <dgm:prSet/>
      <dgm:spPr/>
      <dgm:t>
        <a:bodyPr/>
        <a:lstStyle/>
        <a:p>
          <a:endParaRPr lang="en-US"/>
        </a:p>
      </dgm:t>
    </dgm:pt>
    <dgm:pt modelId="{689D1586-B322-47F7-A89B-A3D36CA4BA08}" type="sibTrans" cxnId="{86EF8EF5-FF94-4291-B0FB-E36000475EF6}">
      <dgm:prSet/>
      <dgm:spPr/>
      <dgm:t>
        <a:bodyPr/>
        <a:lstStyle/>
        <a:p>
          <a:endParaRPr lang="en-US"/>
        </a:p>
      </dgm:t>
    </dgm:pt>
    <dgm:pt modelId="{410A4B60-D560-4EDE-8A00-BE3B5CCD14F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Overwhelmed managers are significantly less likely to recognize and praise their direct reports</a:t>
          </a:r>
        </a:p>
      </dgm:t>
    </dgm:pt>
    <dgm:pt modelId="{5F9E0AA1-E994-48C5-B961-03AD6695D42F}" type="parTrans" cxnId="{8750DFCF-1AE0-4EBC-A12C-5A5EE02080C3}">
      <dgm:prSet/>
      <dgm:spPr/>
      <dgm:t>
        <a:bodyPr/>
        <a:lstStyle/>
        <a:p>
          <a:endParaRPr lang="en-US"/>
        </a:p>
      </dgm:t>
    </dgm:pt>
    <dgm:pt modelId="{6C206E2D-6FFC-4624-A787-438DC2C18CEE}" type="sibTrans" cxnId="{8750DFCF-1AE0-4EBC-A12C-5A5EE02080C3}">
      <dgm:prSet/>
      <dgm:spPr/>
      <dgm:t>
        <a:bodyPr/>
        <a:lstStyle/>
        <a:p>
          <a:endParaRPr lang="en-US"/>
        </a:p>
      </dgm:t>
    </dgm:pt>
    <dgm:pt modelId="{FCB17335-C911-464F-86A0-CB79252628D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way leaders cope with their stress trickles down, impacting their employees’ own work experience and stress levels</a:t>
          </a:r>
        </a:p>
      </dgm:t>
    </dgm:pt>
    <dgm:pt modelId="{D3BAF086-4A29-413A-B0F1-5E2BB6720ABD}" type="parTrans" cxnId="{80EACEBF-506A-454D-8CB1-1423B5B7175B}">
      <dgm:prSet/>
      <dgm:spPr/>
      <dgm:t>
        <a:bodyPr/>
        <a:lstStyle/>
        <a:p>
          <a:endParaRPr lang="en-US"/>
        </a:p>
      </dgm:t>
    </dgm:pt>
    <dgm:pt modelId="{01B86F8F-8376-40B3-8823-719599E46529}" type="sibTrans" cxnId="{80EACEBF-506A-454D-8CB1-1423B5B7175B}">
      <dgm:prSet/>
      <dgm:spPr/>
      <dgm:t>
        <a:bodyPr/>
        <a:lstStyle/>
        <a:p>
          <a:endParaRPr lang="en-US"/>
        </a:p>
      </dgm:t>
    </dgm:pt>
    <dgm:pt modelId="{0F2C2CA1-E984-4CD2-B0D5-93DD4E9A4288}" type="pres">
      <dgm:prSet presAssocID="{EDE22FF7-47F8-4EC7-9D7A-417D291DEE91}" presName="diagram" presStyleCnt="0">
        <dgm:presLayoutVars>
          <dgm:dir/>
          <dgm:resizeHandles val="exact"/>
        </dgm:presLayoutVars>
      </dgm:prSet>
      <dgm:spPr/>
    </dgm:pt>
    <dgm:pt modelId="{18F9A29F-0CD2-4BCC-8F37-268CEF7FF84E}" type="pres">
      <dgm:prSet presAssocID="{607D3A0D-BF1F-47E9-9D03-27A8D6433D3F}" presName="node" presStyleLbl="node1" presStyleIdx="0" presStyleCnt="6">
        <dgm:presLayoutVars>
          <dgm:bulletEnabled val="1"/>
        </dgm:presLayoutVars>
      </dgm:prSet>
      <dgm:spPr/>
    </dgm:pt>
    <dgm:pt modelId="{3383BC19-B468-4DFC-968A-99321BAC3B20}" type="pres">
      <dgm:prSet presAssocID="{50CCA2E7-2C83-4B03-8B64-06D62609A34C}" presName="sibTrans" presStyleCnt="0"/>
      <dgm:spPr/>
    </dgm:pt>
    <dgm:pt modelId="{C66BC815-CEFE-4A68-AEDD-B0F7B9E0F88A}" type="pres">
      <dgm:prSet presAssocID="{4BBBD6F3-EF1C-4219-A02D-560FE5B16DE4}" presName="node" presStyleLbl="node1" presStyleIdx="1" presStyleCnt="6">
        <dgm:presLayoutVars>
          <dgm:bulletEnabled val="1"/>
        </dgm:presLayoutVars>
      </dgm:prSet>
      <dgm:spPr/>
    </dgm:pt>
    <dgm:pt modelId="{027CCDCD-4511-4400-950A-5F23D82841FC}" type="pres">
      <dgm:prSet presAssocID="{B40669E2-3925-4067-A507-21F0F6A28FF6}" presName="sibTrans" presStyleCnt="0"/>
      <dgm:spPr/>
    </dgm:pt>
    <dgm:pt modelId="{4BD93607-C045-4B04-9127-38B21AA37CE9}" type="pres">
      <dgm:prSet presAssocID="{AFCF3BAB-0E59-4E75-9C9A-F5B56EE7677D}" presName="node" presStyleLbl="node1" presStyleIdx="2" presStyleCnt="6">
        <dgm:presLayoutVars>
          <dgm:bulletEnabled val="1"/>
        </dgm:presLayoutVars>
      </dgm:prSet>
      <dgm:spPr/>
    </dgm:pt>
    <dgm:pt modelId="{92D3AD49-6F67-48FE-88CF-7EEAAB6E6C67}" type="pres">
      <dgm:prSet presAssocID="{3DB35102-476C-4041-B7FB-85172D689A03}" presName="sibTrans" presStyleCnt="0"/>
      <dgm:spPr/>
    </dgm:pt>
    <dgm:pt modelId="{D1584BA2-6C41-4B38-B465-9E76B0FF0E4A}" type="pres">
      <dgm:prSet presAssocID="{3C6BA952-8227-42C2-A1EC-1237CEF3106B}" presName="node" presStyleLbl="node1" presStyleIdx="3" presStyleCnt="6">
        <dgm:presLayoutVars>
          <dgm:bulletEnabled val="1"/>
        </dgm:presLayoutVars>
      </dgm:prSet>
      <dgm:spPr/>
    </dgm:pt>
    <dgm:pt modelId="{B5DD3D44-2DE0-4F1C-A7FD-E4FB4CEBB7C9}" type="pres">
      <dgm:prSet presAssocID="{689D1586-B322-47F7-A89B-A3D36CA4BA08}" presName="sibTrans" presStyleCnt="0"/>
      <dgm:spPr/>
    </dgm:pt>
    <dgm:pt modelId="{E2A3F42C-C716-4857-A663-7B1FFAEF5293}" type="pres">
      <dgm:prSet presAssocID="{FCB17335-C911-464F-86A0-CB79252628D9}" presName="node" presStyleLbl="node1" presStyleIdx="4" presStyleCnt="6">
        <dgm:presLayoutVars>
          <dgm:bulletEnabled val="1"/>
        </dgm:presLayoutVars>
      </dgm:prSet>
      <dgm:spPr/>
    </dgm:pt>
    <dgm:pt modelId="{48A56133-8EB4-454A-AB63-4EF25704E96A}" type="pres">
      <dgm:prSet presAssocID="{01B86F8F-8376-40B3-8823-719599E46529}" presName="sibTrans" presStyleCnt="0"/>
      <dgm:spPr/>
    </dgm:pt>
    <dgm:pt modelId="{2C11BA4E-4E9B-4301-9354-1DF05E495D30}" type="pres">
      <dgm:prSet presAssocID="{410A4B60-D560-4EDE-8A00-BE3B5CCD14FA}" presName="node" presStyleLbl="node1" presStyleIdx="5" presStyleCnt="6">
        <dgm:presLayoutVars>
          <dgm:bulletEnabled val="1"/>
        </dgm:presLayoutVars>
      </dgm:prSet>
      <dgm:spPr/>
    </dgm:pt>
  </dgm:ptLst>
  <dgm:cxnLst>
    <dgm:cxn modelId="{915D4B1B-2965-41CB-AEFE-780DCEB0C99E}" type="presOf" srcId="{AFCF3BAB-0E59-4E75-9C9A-F5B56EE7677D}" destId="{4BD93607-C045-4B04-9127-38B21AA37CE9}" srcOrd="0" destOrd="0" presId="urn:microsoft.com/office/officeart/2005/8/layout/default"/>
    <dgm:cxn modelId="{CE827D1B-4DEE-4397-BCD3-4377E682C1DA}" type="presOf" srcId="{4BBBD6F3-EF1C-4219-A02D-560FE5B16DE4}" destId="{C66BC815-CEFE-4A68-AEDD-B0F7B9E0F88A}" srcOrd="0" destOrd="0" presId="urn:microsoft.com/office/officeart/2005/8/layout/default"/>
    <dgm:cxn modelId="{0B3B3A34-DF2A-4C24-98B2-0CE07484735C}" type="presOf" srcId="{410A4B60-D560-4EDE-8A00-BE3B5CCD14FA}" destId="{2C11BA4E-4E9B-4301-9354-1DF05E495D30}" srcOrd="0" destOrd="0" presId="urn:microsoft.com/office/officeart/2005/8/layout/default"/>
    <dgm:cxn modelId="{84662F5F-745B-47BE-B331-C3A2E6317620}" type="presOf" srcId="{3C6BA952-8227-42C2-A1EC-1237CEF3106B}" destId="{D1584BA2-6C41-4B38-B465-9E76B0FF0E4A}" srcOrd="0" destOrd="0" presId="urn:microsoft.com/office/officeart/2005/8/layout/default"/>
    <dgm:cxn modelId="{436E1762-1297-4707-942B-3DDB43B241CE}" srcId="{EDE22FF7-47F8-4EC7-9D7A-417D291DEE91}" destId="{607D3A0D-BF1F-47E9-9D03-27A8D6433D3F}" srcOrd="0" destOrd="0" parTransId="{7185EB30-9937-4C6F-B499-3E4C277B0131}" sibTransId="{50CCA2E7-2C83-4B03-8B64-06D62609A34C}"/>
    <dgm:cxn modelId="{B0D7754B-C08F-4653-ACB0-9683C58F6204}" srcId="{EDE22FF7-47F8-4EC7-9D7A-417D291DEE91}" destId="{AFCF3BAB-0E59-4E75-9C9A-F5B56EE7677D}" srcOrd="2" destOrd="0" parTransId="{09D9B79A-13D0-4EF6-BB97-1A276962B09C}" sibTransId="{3DB35102-476C-4041-B7FB-85172D689A03}"/>
    <dgm:cxn modelId="{47B54256-99F9-43E9-9D3A-99F5323DA26C}" type="presOf" srcId="{FCB17335-C911-464F-86A0-CB79252628D9}" destId="{E2A3F42C-C716-4857-A663-7B1FFAEF5293}" srcOrd="0" destOrd="0" presId="urn:microsoft.com/office/officeart/2005/8/layout/default"/>
    <dgm:cxn modelId="{50A74A8F-F493-4B9E-9D8A-6A0DB042E8B0}" srcId="{EDE22FF7-47F8-4EC7-9D7A-417D291DEE91}" destId="{4BBBD6F3-EF1C-4219-A02D-560FE5B16DE4}" srcOrd="1" destOrd="0" parTransId="{FB5459D3-48BB-44BE-8E36-762013A0DA5B}" sibTransId="{B40669E2-3925-4067-A507-21F0F6A28FF6}"/>
    <dgm:cxn modelId="{AFFDDA93-46D2-4D32-9BA0-03221E380345}" type="presOf" srcId="{607D3A0D-BF1F-47E9-9D03-27A8D6433D3F}" destId="{18F9A29F-0CD2-4BCC-8F37-268CEF7FF84E}" srcOrd="0" destOrd="0" presId="urn:microsoft.com/office/officeart/2005/8/layout/default"/>
    <dgm:cxn modelId="{80EACEBF-506A-454D-8CB1-1423B5B7175B}" srcId="{EDE22FF7-47F8-4EC7-9D7A-417D291DEE91}" destId="{FCB17335-C911-464F-86A0-CB79252628D9}" srcOrd="4" destOrd="0" parTransId="{D3BAF086-4A29-413A-B0F1-5E2BB6720ABD}" sibTransId="{01B86F8F-8376-40B3-8823-719599E46529}"/>
    <dgm:cxn modelId="{8750DFCF-1AE0-4EBC-A12C-5A5EE02080C3}" srcId="{EDE22FF7-47F8-4EC7-9D7A-417D291DEE91}" destId="{410A4B60-D560-4EDE-8A00-BE3B5CCD14FA}" srcOrd="5" destOrd="0" parTransId="{5F9E0AA1-E994-48C5-B961-03AD6695D42F}" sibTransId="{6C206E2D-6FFC-4624-A787-438DC2C18CEE}"/>
    <dgm:cxn modelId="{86EF8EF5-FF94-4291-B0FB-E36000475EF6}" srcId="{EDE22FF7-47F8-4EC7-9D7A-417D291DEE91}" destId="{3C6BA952-8227-42C2-A1EC-1237CEF3106B}" srcOrd="3" destOrd="0" parTransId="{EF8DAAE0-DF5A-4E30-9C5A-F7157F031CEB}" sibTransId="{689D1586-B322-47F7-A89B-A3D36CA4BA08}"/>
    <dgm:cxn modelId="{3C7DD5F8-E5B2-4166-A250-CB841A4F3CCF}" type="presOf" srcId="{EDE22FF7-47F8-4EC7-9D7A-417D291DEE91}" destId="{0F2C2CA1-E984-4CD2-B0D5-93DD4E9A4288}" srcOrd="0" destOrd="0" presId="urn:microsoft.com/office/officeart/2005/8/layout/default"/>
    <dgm:cxn modelId="{64CCD26E-18B0-44E4-9537-993E3049E6A1}" type="presParOf" srcId="{0F2C2CA1-E984-4CD2-B0D5-93DD4E9A4288}" destId="{18F9A29F-0CD2-4BCC-8F37-268CEF7FF84E}" srcOrd="0" destOrd="0" presId="urn:microsoft.com/office/officeart/2005/8/layout/default"/>
    <dgm:cxn modelId="{0C7AFC30-1E5A-4E50-8984-14AB610E3BA1}" type="presParOf" srcId="{0F2C2CA1-E984-4CD2-B0D5-93DD4E9A4288}" destId="{3383BC19-B468-4DFC-968A-99321BAC3B20}" srcOrd="1" destOrd="0" presId="urn:microsoft.com/office/officeart/2005/8/layout/default"/>
    <dgm:cxn modelId="{5A0BCEF6-A587-4CBA-A81F-28EB989EAB0C}" type="presParOf" srcId="{0F2C2CA1-E984-4CD2-B0D5-93DD4E9A4288}" destId="{C66BC815-CEFE-4A68-AEDD-B0F7B9E0F88A}" srcOrd="2" destOrd="0" presId="urn:microsoft.com/office/officeart/2005/8/layout/default"/>
    <dgm:cxn modelId="{4FC8D957-8EE4-4E98-A66F-03E567782F68}" type="presParOf" srcId="{0F2C2CA1-E984-4CD2-B0D5-93DD4E9A4288}" destId="{027CCDCD-4511-4400-950A-5F23D82841FC}" srcOrd="3" destOrd="0" presId="urn:microsoft.com/office/officeart/2005/8/layout/default"/>
    <dgm:cxn modelId="{9E803687-4F7B-4B3E-957A-8ADA688BE196}" type="presParOf" srcId="{0F2C2CA1-E984-4CD2-B0D5-93DD4E9A4288}" destId="{4BD93607-C045-4B04-9127-38B21AA37CE9}" srcOrd="4" destOrd="0" presId="urn:microsoft.com/office/officeart/2005/8/layout/default"/>
    <dgm:cxn modelId="{959F289D-2A0F-429E-A578-4833B8A32BE4}" type="presParOf" srcId="{0F2C2CA1-E984-4CD2-B0D5-93DD4E9A4288}" destId="{92D3AD49-6F67-48FE-88CF-7EEAAB6E6C67}" srcOrd="5" destOrd="0" presId="urn:microsoft.com/office/officeart/2005/8/layout/default"/>
    <dgm:cxn modelId="{0F71DB81-3F67-4E7F-AA27-5F35F7B68C9D}" type="presParOf" srcId="{0F2C2CA1-E984-4CD2-B0D5-93DD4E9A4288}" destId="{D1584BA2-6C41-4B38-B465-9E76B0FF0E4A}" srcOrd="6" destOrd="0" presId="urn:microsoft.com/office/officeart/2005/8/layout/default"/>
    <dgm:cxn modelId="{9FE74B39-59A9-4B3E-8862-309D90C39188}" type="presParOf" srcId="{0F2C2CA1-E984-4CD2-B0D5-93DD4E9A4288}" destId="{B5DD3D44-2DE0-4F1C-A7FD-E4FB4CEBB7C9}" srcOrd="7" destOrd="0" presId="urn:microsoft.com/office/officeart/2005/8/layout/default"/>
    <dgm:cxn modelId="{1AF1CF83-A69B-408E-BCCD-C507DF87CAFE}" type="presParOf" srcId="{0F2C2CA1-E984-4CD2-B0D5-93DD4E9A4288}" destId="{E2A3F42C-C716-4857-A663-7B1FFAEF5293}" srcOrd="8" destOrd="0" presId="urn:microsoft.com/office/officeart/2005/8/layout/default"/>
    <dgm:cxn modelId="{F39826D9-7D91-4FC5-8009-395107AC0F2B}" type="presParOf" srcId="{0F2C2CA1-E984-4CD2-B0D5-93DD4E9A4288}" destId="{48A56133-8EB4-454A-AB63-4EF25704E96A}" srcOrd="9" destOrd="0" presId="urn:microsoft.com/office/officeart/2005/8/layout/default"/>
    <dgm:cxn modelId="{97ABBF90-F19A-422B-B0B1-B48AB6B6C21E}" type="presParOf" srcId="{0F2C2CA1-E984-4CD2-B0D5-93DD4E9A4288}" destId="{2C11BA4E-4E9B-4301-9354-1DF05E495D3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332B0-5016-4D63-AAA0-F71B57DA8FB6}">
      <dsp:nvSpPr>
        <dsp:cNvPr id="0" name=""/>
        <dsp:cNvSpPr/>
      </dsp:nvSpPr>
      <dsp:spPr>
        <a:xfrm>
          <a:off x="0" y="0"/>
          <a:ext cx="12192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CB041-6B09-4E44-8364-8BC04E5C5FE9}">
      <dsp:nvSpPr>
        <dsp:cNvPr id="0" name=""/>
        <dsp:cNvSpPr/>
      </dsp:nvSpPr>
      <dsp:spPr>
        <a:xfrm>
          <a:off x="0" y="0"/>
          <a:ext cx="2438400" cy="1496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Sleep</a:t>
          </a:r>
        </a:p>
      </dsp:txBody>
      <dsp:txXfrm>
        <a:off x="0" y="0"/>
        <a:ext cx="2438400" cy="1496386"/>
      </dsp:txXfrm>
    </dsp:sp>
    <dsp:sp modelId="{99F47236-E379-44A1-AD42-A627F95D847A}">
      <dsp:nvSpPr>
        <dsp:cNvPr id="0" name=""/>
        <dsp:cNvSpPr/>
      </dsp:nvSpPr>
      <dsp:spPr>
        <a:xfrm>
          <a:off x="2621280" y="17590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Less than 3 hours</a:t>
          </a:r>
        </a:p>
      </dsp:txBody>
      <dsp:txXfrm>
        <a:off x="2621280" y="17590"/>
        <a:ext cx="4693920" cy="351811"/>
      </dsp:txXfrm>
    </dsp:sp>
    <dsp:sp modelId="{9BEB5793-65D2-469A-A89C-712D27547923}">
      <dsp:nvSpPr>
        <dsp:cNvPr id="0" name=""/>
        <dsp:cNvSpPr/>
      </dsp:nvSpPr>
      <dsp:spPr>
        <a:xfrm>
          <a:off x="7498080" y="17590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Wake up tired</a:t>
          </a:r>
        </a:p>
      </dsp:txBody>
      <dsp:txXfrm>
        <a:off x="7498080" y="17590"/>
        <a:ext cx="4693920" cy="351811"/>
      </dsp:txXfrm>
    </dsp:sp>
    <dsp:sp modelId="{A10FE490-C139-4842-B7C3-94D477C198CB}">
      <dsp:nvSpPr>
        <dsp:cNvPr id="0" name=""/>
        <dsp:cNvSpPr/>
      </dsp:nvSpPr>
      <dsp:spPr>
        <a:xfrm>
          <a:off x="2438400" y="369402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FD9F7-80D0-4C08-BE3D-21E766BAF516}">
      <dsp:nvSpPr>
        <dsp:cNvPr id="0" name=""/>
        <dsp:cNvSpPr/>
      </dsp:nvSpPr>
      <dsp:spPr>
        <a:xfrm>
          <a:off x="2621280" y="386992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4-6 hours</a:t>
          </a:r>
        </a:p>
      </dsp:txBody>
      <dsp:txXfrm>
        <a:off x="2621280" y="386992"/>
        <a:ext cx="4693920" cy="351811"/>
      </dsp:txXfrm>
    </dsp:sp>
    <dsp:sp modelId="{5630C9CC-B8EA-4F67-86CD-E7BC72E8DFB9}">
      <dsp:nvSpPr>
        <dsp:cNvPr id="0" name=""/>
        <dsp:cNvSpPr/>
      </dsp:nvSpPr>
      <dsp:spPr>
        <a:xfrm>
          <a:off x="7498080" y="386992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Wake up energized</a:t>
          </a:r>
        </a:p>
      </dsp:txBody>
      <dsp:txXfrm>
        <a:off x="7498080" y="386992"/>
        <a:ext cx="4693920" cy="351811"/>
      </dsp:txXfrm>
    </dsp:sp>
    <dsp:sp modelId="{C7D3EF86-1843-4556-BDE2-2D3A9F27EB79}">
      <dsp:nvSpPr>
        <dsp:cNvPr id="0" name=""/>
        <dsp:cNvSpPr/>
      </dsp:nvSpPr>
      <dsp:spPr>
        <a:xfrm>
          <a:off x="2438400" y="738804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3D2AC-E683-4DFD-A5A8-72818153B730}">
      <dsp:nvSpPr>
        <dsp:cNvPr id="0" name=""/>
        <dsp:cNvSpPr/>
      </dsp:nvSpPr>
      <dsp:spPr>
        <a:xfrm>
          <a:off x="2621280" y="756394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7-9 hours</a:t>
          </a:r>
        </a:p>
      </dsp:txBody>
      <dsp:txXfrm>
        <a:off x="2621280" y="756394"/>
        <a:ext cx="4693920" cy="351811"/>
      </dsp:txXfrm>
    </dsp:sp>
    <dsp:sp modelId="{8C63803D-7FFA-480D-9B3F-5518EE916D87}">
      <dsp:nvSpPr>
        <dsp:cNvPr id="0" name=""/>
        <dsp:cNvSpPr/>
      </dsp:nvSpPr>
      <dsp:spPr>
        <a:xfrm>
          <a:off x="7498080" y="756394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Restless night sleeper</a:t>
          </a:r>
        </a:p>
      </dsp:txBody>
      <dsp:txXfrm>
        <a:off x="7498080" y="756394"/>
        <a:ext cx="4693920" cy="351811"/>
      </dsp:txXfrm>
    </dsp:sp>
    <dsp:sp modelId="{EFA5DFB0-AE3F-40E1-B7D6-99D4E5E295BD}">
      <dsp:nvSpPr>
        <dsp:cNvPr id="0" name=""/>
        <dsp:cNvSpPr/>
      </dsp:nvSpPr>
      <dsp:spPr>
        <a:xfrm>
          <a:off x="2438400" y="1108206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DC8BE-00A6-4ED5-B7D1-EBF5582245DA}">
      <dsp:nvSpPr>
        <dsp:cNvPr id="0" name=""/>
        <dsp:cNvSpPr/>
      </dsp:nvSpPr>
      <dsp:spPr>
        <a:xfrm>
          <a:off x="2621280" y="1125796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More than 9 hours</a:t>
          </a:r>
        </a:p>
      </dsp:txBody>
      <dsp:txXfrm>
        <a:off x="2621280" y="1125796"/>
        <a:ext cx="4693920" cy="351811"/>
      </dsp:txXfrm>
    </dsp:sp>
    <dsp:sp modelId="{19D07D2D-EF56-410E-92D5-518D19F62B7F}">
      <dsp:nvSpPr>
        <dsp:cNvPr id="0" name=""/>
        <dsp:cNvSpPr/>
      </dsp:nvSpPr>
      <dsp:spPr>
        <a:xfrm>
          <a:off x="7498080" y="1125796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Energy lasts all day</a:t>
          </a:r>
        </a:p>
      </dsp:txBody>
      <dsp:txXfrm>
        <a:off x="7498080" y="1125796"/>
        <a:ext cx="4693920" cy="351811"/>
      </dsp:txXfrm>
    </dsp:sp>
    <dsp:sp modelId="{375BFEF4-C7FD-4C28-BF3B-99896992595A}">
      <dsp:nvSpPr>
        <dsp:cNvPr id="0" name=""/>
        <dsp:cNvSpPr/>
      </dsp:nvSpPr>
      <dsp:spPr>
        <a:xfrm>
          <a:off x="2438400" y="1477608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683D0-DEDF-4181-B7F7-BCFD7CC9EB14}">
      <dsp:nvSpPr>
        <dsp:cNvPr id="0" name=""/>
        <dsp:cNvSpPr/>
      </dsp:nvSpPr>
      <dsp:spPr>
        <a:xfrm>
          <a:off x="0" y="1496386"/>
          <a:ext cx="12192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99EFE-C63B-475F-9BAB-9E141BA40BBE}">
      <dsp:nvSpPr>
        <dsp:cNvPr id="0" name=""/>
        <dsp:cNvSpPr/>
      </dsp:nvSpPr>
      <dsp:spPr>
        <a:xfrm>
          <a:off x="0" y="1496386"/>
          <a:ext cx="2438400" cy="1496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Diet</a:t>
          </a:r>
        </a:p>
      </dsp:txBody>
      <dsp:txXfrm>
        <a:off x="0" y="1496386"/>
        <a:ext cx="2438400" cy="1496386"/>
      </dsp:txXfrm>
    </dsp:sp>
    <dsp:sp modelId="{37930779-9729-4607-8EFA-DC590559C536}">
      <dsp:nvSpPr>
        <dsp:cNvPr id="0" name=""/>
        <dsp:cNvSpPr/>
      </dsp:nvSpPr>
      <dsp:spPr>
        <a:xfrm>
          <a:off x="2621280" y="1513976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Breakfast</a:t>
          </a:r>
        </a:p>
      </dsp:txBody>
      <dsp:txXfrm>
        <a:off x="2621280" y="1513976"/>
        <a:ext cx="4693920" cy="351811"/>
      </dsp:txXfrm>
    </dsp:sp>
    <dsp:sp modelId="{DB6AD3F6-9AB4-4BFE-A6E4-F7E0074C5541}">
      <dsp:nvSpPr>
        <dsp:cNvPr id="0" name=""/>
        <dsp:cNvSpPr/>
      </dsp:nvSpPr>
      <dsp:spPr>
        <a:xfrm>
          <a:off x="7498080" y="1513976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Water</a:t>
          </a:r>
        </a:p>
      </dsp:txBody>
      <dsp:txXfrm>
        <a:off x="7498080" y="1513976"/>
        <a:ext cx="4693920" cy="351811"/>
      </dsp:txXfrm>
    </dsp:sp>
    <dsp:sp modelId="{8D2D7AE5-49EF-4F43-AECD-9E767F9368DE}">
      <dsp:nvSpPr>
        <dsp:cNvPr id="0" name=""/>
        <dsp:cNvSpPr/>
      </dsp:nvSpPr>
      <dsp:spPr>
        <a:xfrm>
          <a:off x="2438400" y="1865788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EA5B0-B7FE-4E1B-91C3-6EC9A03A21AF}">
      <dsp:nvSpPr>
        <dsp:cNvPr id="0" name=""/>
        <dsp:cNvSpPr/>
      </dsp:nvSpPr>
      <dsp:spPr>
        <a:xfrm>
          <a:off x="2621280" y="1883378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Lunch</a:t>
          </a:r>
        </a:p>
      </dsp:txBody>
      <dsp:txXfrm>
        <a:off x="2621280" y="1883378"/>
        <a:ext cx="4693920" cy="351811"/>
      </dsp:txXfrm>
    </dsp:sp>
    <dsp:sp modelId="{37C2F7F6-E7E3-4E79-8980-1861E18D426A}">
      <dsp:nvSpPr>
        <dsp:cNvPr id="0" name=""/>
        <dsp:cNvSpPr/>
      </dsp:nvSpPr>
      <dsp:spPr>
        <a:xfrm>
          <a:off x="7498080" y="1883378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Soda</a:t>
          </a:r>
        </a:p>
      </dsp:txBody>
      <dsp:txXfrm>
        <a:off x="7498080" y="1883378"/>
        <a:ext cx="4693920" cy="351811"/>
      </dsp:txXfrm>
    </dsp:sp>
    <dsp:sp modelId="{C6FD83A5-42FE-4872-928C-5BB032A7D528}">
      <dsp:nvSpPr>
        <dsp:cNvPr id="0" name=""/>
        <dsp:cNvSpPr/>
      </dsp:nvSpPr>
      <dsp:spPr>
        <a:xfrm>
          <a:off x="2438400" y="2235190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B1562-3FF1-4A81-9352-DB10F8076157}">
      <dsp:nvSpPr>
        <dsp:cNvPr id="0" name=""/>
        <dsp:cNvSpPr/>
      </dsp:nvSpPr>
      <dsp:spPr>
        <a:xfrm>
          <a:off x="2621280" y="2252781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Dinner</a:t>
          </a:r>
        </a:p>
      </dsp:txBody>
      <dsp:txXfrm>
        <a:off x="2621280" y="2252781"/>
        <a:ext cx="4693920" cy="351811"/>
      </dsp:txXfrm>
    </dsp:sp>
    <dsp:sp modelId="{3ED58345-A4EF-4E39-B582-0AC0933FCD50}">
      <dsp:nvSpPr>
        <dsp:cNvPr id="0" name=""/>
        <dsp:cNvSpPr/>
      </dsp:nvSpPr>
      <dsp:spPr>
        <a:xfrm>
          <a:off x="7498080" y="2252781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Coffee</a:t>
          </a:r>
        </a:p>
      </dsp:txBody>
      <dsp:txXfrm>
        <a:off x="7498080" y="2252781"/>
        <a:ext cx="4693920" cy="351811"/>
      </dsp:txXfrm>
    </dsp:sp>
    <dsp:sp modelId="{F0FF6090-2D7B-4ECA-A0E0-D7C53009B7B8}">
      <dsp:nvSpPr>
        <dsp:cNvPr id="0" name=""/>
        <dsp:cNvSpPr/>
      </dsp:nvSpPr>
      <dsp:spPr>
        <a:xfrm>
          <a:off x="2438400" y="2604592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CA023-8C7E-4E6C-8229-34CE468AB7AA}">
      <dsp:nvSpPr>
        <dsp:cNvPr id="0" name=""/>
        <dsp:cNvSpPr/>
      </dsp:nvSpPr>
      <dsp:spPr>
        <a:xfrm>
          <a:off x="2621280" y="262218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Snacks</a:t>
          </a:r>
        </a:p>
      </dsp:txBody>
      <dsp:txXfrm>
        <a:off x="2621280" y="2622183"/>
        <a:ext cx="4693920" cy="351811"/>
      </dsp:txXfrm>
    </dsp:sp>
    <dsp:sp modelId="{F2C2D822-7138-44F1-BA17-0FE9D18F3B2C}">
      <dsp:nvSpPr>
        <dsp:cNvPr id="0" name=""/>
        <dsp:cNvSpPr/>
      </dsp:nvSpPr>
      <dsp:spPr>
        <a:xfrm>
          <a:off x="7498080" y="262218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3">
                  <a:lumMod val="50000"/>
                </a:schemeClr>
              </a:solidFill>
            </a:rPr>
            <a:t>Juice/Smoothies</a:t>
          </a:r>
        </a:p>
      </dsp:txBody>
      <dsp:txXfrm>
        <a:off x="7498080" y="2622183"/>
        <a:ext cx="4693920" cy="351811"/>
      </dsp:txXfrm>
    </dsp:sp>
    <dsp:sp modelId="{8FA0BCE0-7345-423D-93D4-852C4E096806}">
      <dsp:nvSpPr>
        <dsp:cNvPr id="0" name=""/>
        <dsp:cNvSpPr/>
      </dsp:nvSpPr>
      <dsp:spPr>
        <a:xfrm>
          <a:off x="2438400" y="2973994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6B644-0563-46AA-B31C-3CD633973D1B}">
      <dsp:nvSpPr>
        <dsp:cNvPr id="0" name=""/>
        <dsp:cNvSpPr/>
      </dsp:nvSpPr>
      <dsp:spPr>
        <a:xfrm>
          <a:off x="0" y="2992772"/>
          <a:ext cx="12192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9EB4A-8916-4916-8B92-24D3EE3A6971}">
      <dsp:nvSpPr>
        <dsp:cNvPr id="0" name=""/>
        <dsp:cNvSpPr/>
      </dsp:nvSpPr>
      <dsp:spPr>
        <a:xfrm>
          <a:off x="0" y="2992772"/>
          <a:ext cx="2438400" cy="1496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Exercise</a:t>
          </a:r>
        </a:p>
      </dsp:txBody>
      <dsp:txXfrm>
        <a:off x="0" y="2992772"/>
        <a:ext cx="2438400" cy="1496386"/>
      </dsp:txXfrm>
    </dsp:sp>
    <dsp:sp modelId="{72E2B153-08CE-446E-9D39-92FA4B35F621}">
      <dsp:nvSpPr>
        <dsp:cNvPr id="0" name=""/>
        <dsp:cNvSpPr/>
      </dsp:nvSpPr>
      <dsp:spPr>
        <a:xfrm>
          <a:off x="2621280" y="301036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1-2 Days/Week</a:t>
          </a:r>
        </a:p>
      </dsp:txBody>
      <dsp:txXfrm>
        <a:off x="2621280" y="3010363"/>
        <a:ext cx="4693920" cy="351811"/>
      </dsp:txXfrm>
    </dsp:sp>
    <dsp:sp modelId="{CAB52DF6-BBD6-43A1-9864-DF28DE2BBC50}">
      <dsp:nvSpPr>
        <dsp:cNvPr id="0" name=""/>
        <dsp:cNvSpPr/>
      </dsp:nvSpPr>
      <dsp:spPr>
        <a:xfrm>
          <a:off x="7498080" y="301036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Morning</a:t>
          </a:r>
        </a:p>
      </dsp:txBody>
      <dsp:txXfrm>
        <a:off x="7498080" y="3010363"/>
        <a:ext cx="4693920" cy="351811"/>
      </dsp:txXfrm>
    </dsp:sp>
    <dsp:sp modelId="{41DC04C6-0E31-449C-A351-1B1094A02016}">
      <dsp:nvSpPr>
        <dsp:cNvPr id="0" name=""/>
        <dsp:cNvSpPr/>
      </dsp:nvSpPr>
      <dsp:spPr>
        <a:xfrm>
          <a:off x="2438400" y="3362174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74710-B6DA-4B5E-87B3-A73219DD4689}">
      <dsp:nvSpPr>
        <dsp:cNvPr id="0" name=""/>
        <dsp:cNvSpPr/>
      </dsp:nvSpPr>
      <dsp:spPr>
        <a:xfrm>
          <a:off x="2621280" y="3379765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3-5 Days/Week</a:t>
          </a:r>
        </a:p>
      </dsp:txBody>
      <dsp:txXfrm>
        <a:off x="2621280" y="3379765"/>
        <a:ext cx="4693920" cy="351811"/>
      </dsp:txXfrm>
    </dsp:sp>
    <dsp:sp modelId="{1DCC44B1-AE63-46AC-BEDE-E3C1AAAD9F73}">
      <dsp:nvSpPr>
        <dsp:cNvPr id="0" name=""/>
        <dsp:cNvSpPr/>
      </dsp:nvSpPr>
      <dsp:spPr>
        <a:xfrm>
          <a:off x="7498080" y="3379765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Afternoon</a:t>
          </a:r>
        </a:p>
      </dsp:txBody>
      <dsp:txXfrm>
        <a:off x="7498080" y="3379765"/>
        <a:ext cx="4693920" cy="351811"/>
      </dsp:txXfrm>
    </dsp:sp>
    <dsp:sp modelId="{9364BCAD-6987-4A8B-AF49-7C9AB4D2F890}">
      <dsp:nvSpPr>
        <dsp:cNvPr id="0" name=""/>
        <dsp:cNvSpPr/>
      </dsp:nvSpPr>
      <dsp:spPr>
        <a:xfrm>
          <a:off x="2438400" y="3731576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88705-EFA7-40A8-89E9-062B167A72AB}">
      <dsp:nvSpPr>
        <dsp:cNvPr id="0" name=""/>
        <dsp:cNvSpPr/>
      </dsp:nvSpPr>
      <dsp:spPr>
        <a:xfrm>
          <a:off x="2621280" y="3749167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Daily</a:t>
          </a:r>
        </a:p>
      </dsp:txBody>
      <dsp:txXfrm>
        <a:off x="2621280" y="3749167"/>
        <a:ext cx="4693920" cy="351811"/>
      </dsp:txXfrm>
    </dsp:sp>
    <dsp:sp modelId="{C6D34098-0F5B-4906-9829-0928926D4DEC}">
      <dsp:nvSpPr>
        <dsp:cNvPr id="0" name=""/>
        <dsp:cNvSpPr/>
      </dsp:nvSpPr>
      <dsp:spPr>
        <a:xfrm>
          <a:off x="7498080" y="3749167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Evening</a:t>
          </a:r>
        </a:p>
      </dsp:txBody>
      <dsp:txXfrm>
        <a:off x="7498080" y="3749167"/>
        <a:ext cx="4693920" cy="351811"/>
      </dsp:txXfrm>
    </dsp:sp>
    <dsp:sp modelId="{AB948532-5355-4E46-8D34-40F3CD8DBC59}">
      <dsp:nvSpPr>
        <dsp:cNvPr id="0" name=""/>
        <dsp:cNvSpPr/>
      </dsp:nvSpPr>
      <dsp:spPr>
        <a:xfrm>
          <a:off x="2438400" y="4100978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3126E-00E9-45B5-8602-FB79F7A17F81}">
      <dsp:nvSpPr>
        <dsp:cNvPr id="0" name=""/>
        <dsp:cNvSpPr/>
      </dsp:nvSpPr>
      <dsp:spPr>
        <a:xfrm>
          <a:off x="2621280" y="4118569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Rarely/Never</a:t>
          </a:r>
        </a:p>
      </dsp:txBody>
      <dsp:txXfrm>
        <a:off x="2621280" y="4118569"/>
        <a:ext cx="4693920" cy="351811"/>
      </dsp:txXfrm>
    </dsp:sp>
    <dsp:sp modelId="{2F904425-BE3F-41A4-B24C-FECA5FBCB465}">
      <dsp:nvSpPr>
        <dsp:cNvPr id="0" name=""/>
        <dsp:cNvSpPr/>
      </dsp:nvSpPr>
      <dsp:spPr>
        <a:xfrm>
          <a:off x="7498080" y="4118569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Night</a:t>
          </a:r>
        </a:p>
      </dsp:txBody>
      <dsp:txXfrm>
        <a:off x="7498080" y="4118569"/>
        <a:ext cx="4693920" cy="351811"/>
      </dsp:txXfrm>
    </dsp:sp>
    <dsp:sp modelId="{D1D96CC4-6E99-4E84-81F2-39AEEE278D1D}">
      <dsp:nvSpPr>
        <dsp:cNvPr id="0" name=""/>
        <dsp:cNvSpPr/>
      </dsp:nvSpPr>
      <dsp:spPr>
        <a:xfrm>
          <a:off x="2438400" y="4470380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0C834-29FB-48A6-91D9-8149CA1328BE}">
      <dsp:nvSpPr>
        <dsp:cNvPr id="0" name=""/>
        <dsp:cNvSpPr/>
      </dsp:nvSpPr>
      <dsp:spPr>
        <a:xfrm>
          <a:off x="0" y="4489158"/>
          <a:ext cx="12192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2B80F-AB2D-45FE-9AE6-44E7DB500105}">
      <dsp:nvSpPr>
        <dsp:cNvPr id="0" name=""/>
        <dsp:cNvSpPr/>
      </dsp:nvSpPr>
      <dsp:spPr>
        <a:xfrm>
          <a:off x="0" y="4489158"/>
          <a:ext cx="2438400" cy="1496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Breaks</a:t>
          </a:r>
        </a:p>
      </dsp:txBody>
      <dsp:txXfrm>
        <a:off x="0" y="4489158"/>
        <a:ext cx="2438400" cy="1496386"/>
      </dsp:txXfrm>
    </dsp:sp>
    <dsp:sp modelId="{7B197965-879D-4FDA-B6BB-FB5AA8B7FEB9}">
      <dsp:nvSpPr>
        <dsp:cNvPr id="0" name=""/>
        <dsp:cNvSpPr/>
      </dsp:nvSpPr>
      <dsp:spPr>
        <a:xfrm>
          <a:off x="2621280" y="4506749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Less than 15 minutes in a work day</a:t>
          </a:r>
        </a:p>
      </dsp:txBody>
      <dsp:txXfrm>
        <a:off x="2621280" y="4506749"/>
        <a:ext cx="4693920" cy="351811"/>
      </dsp:txXfrm>
    </dsp:sp>
    <dsp:sp modelId="{45E6CF33-32A2-4AD5-8334-0217CC1B7127}">
      <dsp:nvSpPr>
        <dsp:cNvPr id="0" name=""/>
        <dsp:cNvSpPr/>
      </dsp:nvSpPr>
      <dsp:spPr>
        <a:xfrm>
          <a:off x="7498080" y="4506749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I’m chained to my desk</a:t>
          </a:r>
        </a:p>
      </dsp:txBody>
      <dsp:txXfrm>
        <a:off x="7498080" y="4506749"/>
        <a:ext cx="4693920" cy="351811"/>
      </dsp:txXfrm>
    </dsp:sp>
    <dsp:sp modelId="{A753487D-68DD-4654-8444-935E40344DE4}">
      <dsp:nvSpPr>
        <dsp:cNvPr id="0" name=""/>
        <dsp:cNvSpPr/>
      </dsp:nvSpPr>
      <dsp:spPr>
        <a:xfrm>
          <a:off x="2438400" y="4858560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01145-C898-431B-8F18-542BD53CBBAB}">
      <dsp:nvSpPr>
        <dsp:cNvPr id="0" name=""/>
        <dsp:cNvSpPr/>
      </dsp:nvSpPr>
      <dsp:spPr>
        <a:xfrm>
          <a:off x="2621280" y="4876151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2 - 15 minutes in a work day</a:t>
          </a:r>
        </a:p>
      </dsp:txBody>
      <dsp:txXfrm>
        <a:off x="2621280" y="4876151"/>
        <a:ext cx="4693920" cy="351811"/>
      </dsp:txXfrm>
    </dsp:sp>
    <dsp:sp modelId="{60202EE8-DE6E-408B-BB67-2C7E9AD2396F}">
      <dsp:nvSpPr>
        <dsp:cNvPr id="0" name=""/>
        <dsp:cNvSpPr/>
      </dsp:nvSpPr>
      <dsp:spPr>
        <a:xfrm>
          <a:off x="7498080" y="4876151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Does a bathroom break count?</a:t>
          </a:r>
        </a:p>
      </dsp:txBody>
      <dsp:txXfrm>
        <a:off x="7498080" y="4876151"/>
        <a:ext cx="4693920" cy="351811"/>
      </dsp:txXfrm>
    </dsp:sp>
    <dsp:sp modelId="{75B870F6-0251-422E-AB61-2966E745A161}">
      <dsp:nvSpPr>
        <dsp:cNvPr id="0" name=""/>
        <dsp:cNvSpPr/>
      </dsp:nvSpPr>
      <dsp:spPr>
        <a:xfrm>
          <a:off x="2438400" y="5227962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AC142-0C03-496F-908B-7A1C986F25BC}">
      <dsp:nvSpPr>
        <dsp:cNvPr id="0" name=""/>
        <dsp:cNvSpPr/>
      </dsp:nvSpPr>
      <dsp:spPr>
        <a:xfrm>
          <a:off x="2621280" y="524555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Lunch Only</a:t>
          </a:r>
        </a:p>
      </dsp:txBody>
      <dsp:txXfrm>
        <a:off x="2621280" y="5245553"/>
        <a:ext cx="4693920" cy="351811"/>
      </dsp:txXfrm>
    </dsp:sp>
    <dsp:sp modelId="{2EB7630E-C01F-4160-8FCC-8615EAA1AC53}">
      <dsp:nvSpPr>
        <dsp:cNvPr id="0" name=""/>
        <dsp:cNvSpPr/>
      </dsp:nvSpPr>
      <dsp:spPr>
        <a:xfrm>
          <a:off x="7498080" y="5245553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I may play on my phone/watch TV</a:t>
          </a:r>
        </a:p>
      </dsp:txBody>
      <dsp:txXfrm>
        <a:off x="7498080" y="5245553"/>
        <a:ext cx="4693920" cy="351811"/>
      </dsp:txXfrm>
    </dsp:sp>
    <dsp:sp modelId="{88DFF672-3A99-48AB-AF08-0BBDBE551A6B}">
      <dsp:nvSpPr>
        <dsp:cNvPr id="0" name=""/>
        <dsp:cNvSpPr/>
      </dsp:nvSpPr>
      <dsp:spPr>
        <a:xfrm>
          <a:off x="2438400" y="5597365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172FC-EDC7-4D33-8626-1ECC5CBE6D1C}">
      <dsp:nvSpPr>
        <dsp:cNvPr id="0" name=""/>
        <dsp:cNvSpPr/>
      </dsp:nvSpPr>
      <dsp:spPr>
        <a:xfrm>
          <a:off x="2621280" y="5614955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What is a break?</a:t>
          </a:r>
        </a:p>
      </dsp:txBody>
      <dsp:txXfrm>
        <a:off x="2621280" y="5614955"/>
        <a:ext cx="4693920" cy="351811"/>
      </dsp:txXfrm>
    </dsp:sp>
    <dsp:sp modelId="{7AF1AE62-471F-4295-B6B1-32E38654F04D}">
      <dsp:nvSpPr>
        <dsp:cNvPr id="0" name=""/>
        <dsp:cNvSpPr/>
      </dsp:nvSpPr>
      <dsp:spPr>
        <a:xfrm>
          <a:off x="7498080" y="5614955"/>
          <a:ext cx="4693920" cy="35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5"/>
              </a:solidFill>
            </a:rPr>
            <a:t>I disconnect, and take breaks</a:t>
          </a:r>
        </a:p>
      </dsp:txBody>
      <dsp:txXfrm>
        <a:off x="7498080" y="5614955"/>
        <a:ext cx="4693920" cy="351811"/>
      </dsp:txXfrm>
    </dsp:sp>
    <dsp:sp modelId="{A2C1EF54-EB3A-4096-AFFC-89F51215F923}">
      <dsp:nvSpPr>
        <dsp:cNvPr id="0" name=""/>
        <dsp:cNvSpPr/>
      </dsp:nvSpPr>
      <dsp:spPr>
        <a:xfrm>
          <a:off x="2438400" y="5966767"/>
          <a:ext cx="9753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9A29F-0CD2-4BCC-8F37-268CEF7FF84E}">
      <dsp:nvSpPr>
        <dsp:cNvPr id="0" name=""/>
        <dsp:cNvSpPr/>
      </dsp:nvSpPr>
      <dsp:spPr>
        <a:xfrm>
          <a:off x="0" y="527982"/>
          <a:ext cx="3701642" cy="222098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Keep a consistent sleep schedule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Create a healthy sleep environment temperature, noise, mattress, no electronics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Aim for 7-9 hours/night</a:t>
          </a:r>
        </a:p>
      </dsp:txBody>
      <dsp:txXfrm>
        <a:off x="0" y="527982"/>
        <a:ext cx="3701642" cy="2220985"/>
      </dsp:txXfrm>
    </dsp:sp>
    <dsp:sp modelId="{4BD93607-C045-4B04-9127-38B21AA37CE9}">
      <dsp:nvSpPr>
        <dsp:cNvPr id="0" name=""/>
        <dsp:cNvSpPr/>
      </dsp:nvSpPr>
      <dsp:spPr>
        <a:xfrm>
          <a:off x="4071806" y="527982"/>
          <a:ext cx="3701642" cy="2220985"/>
        </a:xfrm>
        <a:prstGeom prst="rect">
          <a:avLst/>
        </a:prstGeom>
        <a:solidFill>
          <a:schemeClr val="accent1">
            <a:shade val="50000"/>
            <a:hueOff val="215766"/>
            <a:satOff val="3401"/>
            <a:lumOff val="17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Eat a wholesome, balanced diet focused on fruits, vegetables, whole grains, lean proteins and dairy (for those that eat dairy)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Practice portion control and keep healthy foods visible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Snack healthy, eat all three meals, and don’t forget to hydrate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4071806" y="527982"/>
        <a:ext cx="3701642" cy="2220985"/>
      </dsp:txXfrm>
    </dsp:sp>
    <dsp:sp modelId="{D1584BA2-6C41-4B38-B465-9E76B0FF0E4A}">
      <dsp:nvSpPr>
        <dsp:cNvPr id="0" name=""/>
        <dsp:cNvSpPr/>
      </dsp:nvSpPr>
      <dsp:spPr>
        <a:xfrm>
          <a:off x="8143612" y="527982"/>
          <a:ext cx="3701642" cy="2220985"/>
        </a:xfrm>
        <a:prstGeom prst="rect">
          <a:avLst/>
        </a:prstGeom>
        <a:solidFill>
          <a:schemeClr val="accent1">
            <a:shade val="50000"/>
            <a:hueOff val="431533"/>
            <a:satOff val="6802"/>
            <a:lumOff val="346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Aim for at least 30 minutes of cardio/aerobic activity, five days a week and 2 days of strength training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Throughout the day, take short stretch breaks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Stand and walk or move during zoom calls</a:t>
          </a:r>
        </a:p>
      </dsp:txBody>
      <dsp:txXfrm>
        <a:off x="8143612" y="527982"/>
        <a:ext cx="3701642" cy="2220985"/>
      </dsp:txXfrm>
    </dsp:sp>
    <dsp:sp modelId="{E2A3F42C-C716-4857-A663-7B1FFAEF5293}">
      <dsp:nvSpPr>
        <dsp:cNvPr id="0" name=""/>
        <dsp:cNvSpPr/>
      </dsp:nvSpPr>
      <dsp:spPr>
        <a:xfrm>
          <a:off x="2035903" y="3119132"/>
          <a:ext cx="3701642" cy="2220985"/>
        </a:xfrm>
        <a:prstGeom prst="rect">
          <a:avLst/>
        </a:prstGeom>
        <a:solidFill>
          <a:schemeClr val="accent1">
            <a:shade val="50000"/>
            <a:hueOff val="431533"/>
            <a:satOff val="6802"/>
            <a:lumOff val="346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Hold 50 minute meetings to allow 10 minutes to transition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If possible, avoid scheduling meetings on Fridays from 1-5pm to allow time to catch up on the week and prepare for the following week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- If possible, avoid meetings at 8am on Mondays to allow time to warm up to work</a:t>
          </a:r>
        </a:p>
      </dsp:txBody>
      <dsp:txXfrm>
        <a:off x="2035903" y="3119132"/>
        <a:ext cx="3701642" cy="2220985"/>
      </dsp:txXfrm>
    </dsp:sp>
    <dsp:sp modelId="{2C11BA4E-4E9B-4301-9354-1DF05E495D30}">
      <dsp:nvSpPr>
        <dsp:cNvPr id="0" name=""/>
        <dsp:cNvSpPr/>
      </dsp:nvSpPr>
      <dsp:spPr>
        <a:xfrm>
          <a:off x="6107709" y="3119132"/>
          <a:ext cx="3701642" cy="2220985"/>
        </a:xfrm>
        <a:prstGeom prst="rect">
          <a:avLst/>
        </a:prstGeom>
        <a:solidFill>
          <a:schemeClr val="accent1">
            <a:shade val="50000"/>
            <a:hueOff val="215766"/>
            <a:satOff val="3401"/>
            <a:lumOff val="17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- Take a break from social media and the news. Scrolling through social media is not a mental break; rather, it acts as a stimulant and can cause additional stress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- When stress is high and you feel overwhelmed, find an activity that you enjoy, can look forward to, and helps clear your mind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- DO NOTHING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6107709" y="3119132"/>
        <a:ext cx="3701642" cy="2220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9A29F-0CD2-4BCC-8F37-268CEF7FF84E}">
      <dsp:nvSpPr>
        <dsp:cNvPr id="0" name=""/>
        <dsp:cNvSpPr/>
      </dsp:nvSpPr>
      <dsp:spPr>
        <a:xfrm>
          <a:off x="0" y="129551"/>
          <a:ext cx="3625616" cy="217537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67% of leaders and mangers think the level of stress they experience is manageable</a:t>
          </a:r>
        </a:p>
      </dsp:txBody>
      <dsp:txXfrm>
        <a:off x="0" y="129551"/>
        <a:ext cx="3625616" cy="2175370"/>
      </dsp:txXfrm>
    </dsp:sp>
    <dsp:sp modelId="{C66BC815-CEFE-4A68-AEDD-B0F7B9E0F88A}">
      <dsp:nvSpPr>
        <dsp:cNvPr id="0" name=""/>
        <dsp:cNvSpPr/>
      </dsp:nvSpPr>
      <dsp:spPr>
        <a:xfrm>
          <a:off x="3988178" y="129551"/>
          <a:ext cx="3625616" cy="2175370"/>
        </a:xfrm>
        <a:prstGeom prst="rect">
          <a:avLst/>
        </a:prstGeom>
        <a:solidFill>
          <a:schemeClr val="accent1">
            <a:shade val="50000"/>
            <a:hueOff val="179805"/>
            <a:satOff val="2834"/>
            <a:lumOff val="144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48% of people feel they have enough time to do a quality job, and can detach from work</a:t>
          </a:r>
        </a:p>
      </dsp:txBody>
      <dsp:txXfrm>
        <a:off x="3988178" y="129551"/>
        <a:ext cx="3625616" cy="2175370"/>
      </dsp:txXfrm>
    </dsp:sp>
    <dsp:sp modelId="{4BD93607-C045-4B04-9127-38B21AA37CE9}">
      <dsp:nvSpPr>
        <dsp:cNvPr id="0" name=""/>
        <dsp:cNvSpPr/>
      </dsp:nvSpPr>
      <dsp:spPr>
        <a:xfrm>
          <a:off x="7976357" y="129551"/>
          <a:ext cx="3625616" cy="2175370"/>
        </a:xfrm>
        <a:prstGeom prst="rect">
          <a:avLst/>
        </a:prstGeom>
        <a:solidFill>
          <a:schemeClr val="accent1">
            <a:shade val="50000"/>
            <a:hueOff val="359611"/>
            <a:satOff val="5669"/>
            <a:lumOff val="288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33-50% </a:t>
          </a:r>
          <a:r>
            <a:rPr lang="en-US" sz="2200" kern="1200" dirty="0">
              <a:solidFill>
                <a:schemeClr val="bg1"/>
              </a:solidFill>
            </a:rPr>
            <a:t>Of leaders and managers are struggling to cope with the challenges of their jobs</a:t>
          </a:r>
        </a:p>
      </dsp:txBody>
      <dsp:txXfrm>
        <a:off x="7976357" y="129551"/>
        <a:ext cx="3625616" cy="2175370"/>
      </dsp:txXfrm>
    </dsp:sp>
    <dsp:sp modelId="{D1584BA2-6C41-4B38-B465-9E76B0FF0E4A}">
      <dsp:nvSpPr>
        <dsp:cNvPr id="0" name=""/>
        <dsp:cNvSpPr/>
      </dsp:nvSpPr>
      <dsp:spPr>
        <a:xfrm>
          <a:off x="0" y="2667482"/>
          <a:ext cx="3625616" cy="2175370"/>
        </a:xfrm>
        <a:prstGeom prst="rect">
          <a:avLst/>
        </a:prstGeom>
        <a:solidFill>
          <a:schemeClr val="accent1">
            <a:shade val="50000"/>
            <a:hueOff val="539416"/>
            <a:satOff val="8503"/>
            <a:lumOff val="43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1">
                  <a:lumMod val="50000"/>
                </a:schemeClr>
              </a:solidFill>
            </a:rPr>
            <a:t>Negative emotions can trap people in a flight, fight, or freeze mindset that limits their ability to think creatively and develop innovative solutions with their teams</a:t>
          </a:r>
        </a:p>
      </dsp:txBody>
      <dsp:txXfrm>
        <a:off x="0" y="2667482"/>
        <a:ext cx="3625616" cy="2175370"/>
      </dsp:txXfrm>
    </dsp:sp>
    <dsp:sp modelId="{E2A3F42C-C716-4857-A663-7B1FFAEF5293}">
      <dsp:nvSpPr>
        <dsp:cNvPr id="0" name=""/>
        <dsp:cNvSpPr/>
      </dsp:nvSpPr>
      <dsp:spPr>
        <a:xfrm>
          <a:off x="3988178" y="2667482"/>
          <a:ext cx="3625616" cy="2175370"/>
        </a:xfrm>
        <a:prstGeom prst="rect">
          <a:avLst/>
        </a:prstGeom>
        <a:solidFill>
          <a:schemeClr val="accent1">
            <a:shade val="50000"/>
            <a:hueOff val="359611"/>
            <a:satOff val="5669"/>
            <a:lumOff val="288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The way leaders cope with their stress trickles down, impacting their employees’ own work experience and stress levels</a:t>
          </a:r>
        </a:p>
      </dsp:txBody>
      <dsp:txXfrm>
        <a:off x="3988178" y="2667482"/>
        <a:ext cx="3625616" cy="2175370"/>
      </dsp:txXfrm>
    </dsp:sp>
    <dsp:sp modelId="{2C11BA4E-4E9B-4301-9354-1DF05E495D30}">
      <dsp:nvSpPr>
        <dsp:cNvPr id="0" name=""/>
        <dsp:cNvSpPr/>
      </dsp:nvSpPr>
      <dsp:spPr>
        <a:xfrm>
          <a:off x="7976357" y="2667482"/>
          <a:ext cx="3625616" cy="2175370"/>
        </a:xfrm>
        <a:prstGeom prst="rect">
          <a:avLst/>
        </a:prstGeom>
        <a:solidFill>
          <a:schemeClr val="accent1">
            <a:shade val="50000"/>
            <a:hueOff val="179805"/>
            <a:satOff val="2834"/>
            <a:lumOff val="144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Overwhelmed managers are significantly less likely to recognize and praise their direct reports</a:t>
          </a:r>
        </a:p>
      </dsp:txBody>
      <dsp:txXfrm>
        <a:off x="7976357" y="2667482"/>
        <a:ext cx="3625616" cy="2175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ipalspov.blogspot.com/2014/12/the-three-questions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lahealth.org/marc/body.cfm?id=22&amp;iirf_redirect=1" TargetMode="External"/><Relationship Id="rId3" Type="http://schemas.openxmlformats.org/officeDocument/2006/relationships/hyperlink" Target="https://ucr.zoom.us/webinar/register/WN_tcQyNdmYSXeCAXO4Z6pV9A" TargetMode="External"/><Relationship Id="rId7" Type="http://schemas.openxmlformats.org/officeDocument/2006/relationships/hyperlink" Target="https://careadvocate.ucsf.edu/virtual-self-care" TargetMode="External"/><Relationship Id="rId2" Type="http://schemas.openxmlformats.org/officeDocument/2006/relationships/hyperlink" Target="file:///C:\Users\chrissm\Downloads\UCR%20CAPS%20Care%20Package_0%20(1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r.zoom.us/webinar/register/WN_BwwiZsxETMikpND8nXSTWg" TargetMode="External"/><Relationship Id="rId5" Type="http://schemas.openxmlformats.org/officeDocument/2006/relationships/hyperlink" Target="https://ucr.zoom.us/webinar/register/WN_IhVasofPRNGl-E0OITli_Q" TargetMode="External"/><Relationship Id="rId10" Type="http://schemas.openxmlformats.org/officeDocument/2006/relationships/hyperlink" Target="https://www.mayoclinic.org/healthy-lifestyle/consumer-health/in-depth/mindfullness-exercises/art-20046356" TargetMode="External"/><Relationship Id="rId4" Type="http://schemas.openxmlformats.org/officeDocument/2006/relationships/hyperlink" Target="https://ucr.zoom.us/webinar/register/WN_FlUJLH0MR5yFwZqTtldELw" TargetMode="External"/><Relationship Id="rId9" Type="http://schemas.openxmlformats.org/officeDocument/2006/relationships/hyperlink" Target="https://medschool.ucsd.edu/som/fmph/research/mindfulness/pages/default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_hPDEJ94S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zR62JJCMB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4768B-0D56-4CB8-9709-DB4E5CCED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self care?</a:t>
            </a:r>
            <a:br>
              <a:rPr lang="en-US" dirty="0"/>
            </a:br>
            <a:r>
              <a:rPr lang="en-US" dirty="0"/>
              <a:t>And why is it important?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84C1F-7446-41D2-9D1E-8B44324F9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 Management Team Meeting</a:t>
            </a:r>
          </a:p>
          <a:p>
            <a:r>
              <a:rPr lang="en-US" dirty="0"/>
              <a:t>10/16/2020</a:t>
            </a:r>
          </a:p>
        </p:txBody>
      </p:sp>
      <p:pic>
        <p:nvPicPr>
          <p:cNvPr id="1026" name="Picture 2" descr="cid:image001.png@01D643F3.6EEF51A0">
            <a:extLst>
              <a:ext uri="{FF2B5EF4-FFF2-40B4-BE49-F238E27FC236}">
                <a16:creationId xmlns:a16="http://schemas.microsoft.com/office/drawing/2014/main" id="{F0FEA664-2E23-4506-AF38-01A3888A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749" y="80264"/>
            <a:ext cx="4095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50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D00D4-B0E8-49DC-8BBD-85B3D348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7016FB-65AB-4429-A702-5AEAD191136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90189" y="2214694"/>
            <a:ext cx="4411621" cy="3749878"/>
          </a:xfrm>
        </p:spPr>
      </p:pic>
    </p:spTree>
    <p:extLst>
      <p:ext uri="{BB962C8B-B14F-4D97-AF65-F5344CB8AC3E}">
        <p14:creationId xmlns:p14="http://schemas.microsoft.com/office/powerpoint/2010/main" val="314736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C251F-5552-4A70-8F5E-99DADD00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68A97-EFAD-4A2D-A3E7-B1D1E552EA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Mental Health Care Package</a:t>
            </a:r>
            <a:r>
              <a:rPr lang="en-US" dirty="0"/>
              <a:t> – UCR Counseling and Psychological Services</a:t>
            </a:r>
          </a:p>
          <a:p>
            <a:r>
              <a:rPr lang="en-US" dirty="0"/>
              <a:t>UCR Human Resources Workplace Health and Wellness Covid-19 Webinar Series</a:t>
            </a:r>
          </a:p>
          <a:p>
            <a:pPr lvl="1"/>
            <a:r>
              <a:rPr lang="en-US" dirty="0">
                <a:hlinkClick r:id="rId3"/>
              </a:rPr>
              <a:t>Tools to handle Covid-19-Related Stress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Why can’t I stop eating?  How Emotions impact our eating during the Covid-19 Pandemic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Self Isolating together: How to get along with your partner and kids during the pandemic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Managing worry &amp; Anxiety during the Covid-19 Pandemic</a:t>
            </a:r>
            <a:endParaRPr lang="en-US" dirty="0"/>
          </a:p>
          <a:p>
            <a:r>
              <a:rPr lang="en-US" dirty="0">
                <a:hlinkClick r:id="rId7"/>
              </a:rPr>
              <a:t>Virtual Self Care</a:t>
            </a:r>
            <a:r>
              <a:rPr lang="en-US" dirty="0"/>
              <a:t> – UCSF Care Advocacy Resources &amp; Education</a:t>
            </a:r>
          </a:p>
          <a:p>
            <a:r>
              <a:rPr lang="en-US" dirty="0">
                <a:hlinkClick r:id="rId8"/>
              </a:rPr>
              <a:t>Free Guided Meditations</a:t>
            </a:r>
            <a:r>
              <a:rPr lang="en-US" dirty="0"/>
              <a:t> – UCLA Health</a:t>
            </a:r>
          </a:p>
          <a:p>
            <a:r>
              <a:rPr lang="en-US" dirty="0">
                <a:hlinkClick r:id="rId9"/>
              </a:rPr>
              <a:t>Center for Mindfulness</a:t>
            </a:r>
            <a:r>
              <a:rPr lang="en-US" dirty="0"/>
              <a:t> – UCSD School of Medicine</a:t>
            </a:r>
          </a:p>
          <a:p>
            <a:r>
              <a:rPr lang="en-US" dirty="0">
                <a:hlinkClick r:id="rId10"/>
              </a:rPr>
              <a:t>Mindfulness Exercises</a:t>
            </a:r>
            <a:r>
              <a:rPr lang="en-US" dirty="0"/>
              <a:t> – Mayo Clinic</a:t>
            </a:r>
          </a:p>
        </p:txBody>
      </p:sp>
    </p:spTree>
    <p:extLst>
      <p:ext uri="{BB962C8B-B14F-4D97-AF65-F5344CB8AC3E}">
        <p14:creationId xmlns:p14="http://schemas.microsoft.com/office/powerpoint/2010/main" val="248746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E29F-B42A-4D12-A4EA-185B3F6A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from Chancellor Wilcox</a:t>
            </a:r>
          </a:p>
        </p:txBody>
      </p:sp>
      <p:pic>
        <p:nvPicPr>
          <p:cNvPr id="7" name="Online Media 6" title="Chancellor Wilcox asks faculty and staff to take care">
            <a:hlinkClick r:id="" action="ppaction://media"/>
            <a:extLst>
              <a:ext uri="{FF2B5EF4-FFF2-40B4-BE49-F238E27FC236}">
                <a16:creationId xmlns:a16="http://schemas.microsoft.com/office/drawing/2014/main" id="{606E8C6D-D4EC-45A9-9A93-E0EEC1806B47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79105" y="1652631"/>
            <a:ext cx="7833790" cy="440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9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B97863D-B961-4C03-995A-D2AF7721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56F589-543A-48EF-9EB8-4085289F0C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not a self-care expert</a:t>
            </a:r>
          </a:p>
        </p:txBody>
      </p:sp>
    </p:spTree>
    <p:extLst>
      <p:ext uri="{BB962C8B-B14F-4D97-AF65-F5344CB8AC3E}">
        <p14:creationId xmlns:p14="http://schemas.microsoft.com/office/powerpoint/2010/main" val="68015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5E2E-8A95-4788-8560-2B10ED55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7A14-512B-4F51-AA62-005500608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Oxford Dictionary defines </a:t>
            </a:r>
            <a:r>
              <a:rPr lang="en-US" sz="2800" b="1" dirty="0"/>
              <a:t>Self-Care</a:t>
            </a:r>
            <a:r>
              <a:rPr lang="en-US" sz="2800" dirty="0"/>
              <a:t> as: </a:t>
            </a:r>
          </a:p>
          <a:p>
            <a:pPr lvl="0"/>
            <a:r>
              <a:rPr lang="en-US" sz="2400" dirty="0"/>
              <a:t>the practice of taking an active role in protecting one's own well-being and happiness, </a:t>
            </a:r>
            <a:r>
              <a:rPr lang="en-US" sz="2400" b="1" u="sng" dirty="0"/>
              <a:t>in particular during periods of stress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FC1F-6C15-4309-ADA7-E060CBF6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195744"/>
            <a:ext cx="3935688" cy="2023252"/>
          </a:xfrm>
        </p:spPr>
        <p:txBody>
          <a:bodyPr/>
          <a:lstStyle/>
          <a:p>
            <a:r>
              <a:rPr lang="en-US" b="1" dirty="0"/>
              <a:t>Take a minute to breathe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BEF49-C023-49A3-BA8D-B9BB67E4A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4" y="1827508"/>
            <a:ext cx="3935689" cy="40363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that Breathe notification pops up, what do you do?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Do you stop what you are doing, click start to complete the one minute breathing exercise?  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Do you take notice of what you are doing and depending on how you are feeling when this pops up, you might stop to complete the breathing exercise?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Or do you simply dismiss the notification and get back to what you were doing before you were so rudely interrupted? </a:t>
            </a:r>
          </a:p>
        </p:txBody>
      </p:sp>
      <p:pic>
        <p:nvPicPr>
          <p:cNvPr id="1028" name="Picture 4" descr="How to Disable Breathe Reminders on Apple Watch | OSXDaily">
            <a:extLst>
              <a:ext uri="{FF2B5EF4-FFF2-40B4-BE49-F238E27FC236}">
                <a16:creationId xmlns:a16="http://schemas.microsoft.com/office/drawing/2014/main" id="{730AD3FC-7BF0-4DBC-AD76-73C7AEA57D8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539" y="732188"/>
            <a:ext cx="2869037" cy="505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1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6DB6-8020-4C19-88F4-4AE8838D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964734"/>
          </a:xfrm>
        </p:spPr>
        <p:txBody>
          <a:bodyPr/>
          <a:lstStyle/>
          <a:p>
            <a:r>
              <a:rPr lang="en-US" dirty="0"/>
              <a:t>What does your day look like?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08821A-9C94-4178-B2ED-3F17F2CAAD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0121512"/>
              </p:ext>
            </p:extLst>
          </p:nvPr>
        </p:nvGraphicFramePr>
        <p:xfrm>
          <a:off x="1" y="872454"/>
          <a:ext cx="12192000" cy="5985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9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ABC3-0FE2-4BE9-A30B-1A8BD76F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/>
              <a:t>Self Care tips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80CF13-F7F3-4310-B449-11AEB499E99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48587219"/>
              </p:ext>
            </p:extLst>
          </p:nvPr>
        </p:nvGraphicFramePr>
        <p:xfrm>
          <a:off x="176169" y="989901"/>
          <a:ext cx="11845255" cy="586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62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3FA5-67E5-4692-BAD8-6F7AC13A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it takes is 10 mindful minutes</a:t>
            </a:r>
          </a:p>
        </p:txBody>
      </p:sp>
      <p:pic>
        <p:nvPicPr>
          <p:cNvPr id="7" name="Online Media 6" title="All it takes is 10 mindful minutes | Andy Puddicombe">
            <a:hlinkClick r:id="" action="ppaction://media"/>
            <a:extLst>
              <a:ext uri="{FF2B5EF4-FFF2-40B4-BE49-F238E27FC236}">
                <a16:creationId xmlns:a16="http://schemas.microsoft.com/office/drawing/2014/main" id="{940A4ED4-F90B-4A8D-9F34-B606EA57CF00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37237" y="2004969"/>
            <a:ext cx="6917526" cy="38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ABC3-0FE2-4BE9-A30B-1A8BD76F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503339"/>
            <a:ext cx="10364451" cy="1092838"/>
          </a:xfrm>
        </p:spPr>
        <p:txBody>
          <a:bodyPr/>
          <a:lstStyle/>
          <a:p>
            <a:r>
              <a:rPr lang="en-US" dirty="0"/>
              <a:t>Your Self Care not only impacts you, </a:t>
            </a:r>
            <a:br>
              <a:rPr lang="en-US" dirty="0"/>
            </a:br>
            <a:r>
              <a:rPr lang="en-US" dirty="0"/>
              <a:t>it impacts others around you too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80CF13-F7F3-4310-B449-11AEB499E99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9544551"/>
              </p:ext>
            </p:extLst>
          </p:nvPr>
        </p:nvGraphicFramePr>
        <p:xfrm>
          <a:off x="243281" y="1596176"/>
          <a:ext cx="11601974" cy="497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01170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5199</TotalTime>
  <Words>726</Words>
  <Application>Microsoft Office PowerPoint</Application>
  <PresentationFormat>Widescreen</PresentationFormat>
  <Paragraphs>87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What is self care? And why is it important?</vt:lpstr>
      <vt:lpstr>Message from Chancellor Wilcox</vt:lpstr>
      <vt:lpstr>DISCLOSURE STATEMENT</vt:lpstr>
      <vt:lpstr>Definition of Self-Care</vt:lpstr>
      <vt:lpstr>Take a minute to breathe</vt:lpstr>
      <vt:lpstr>What does your day look like?</vt:lpstr>
      <vt:lpstr>Self Care tips</vt:lpstr>
      <vt:lpstr>All it takes is 10 mindful minutes</vt:lpstr>
      <vt:lpstr>Your Self Care not only impacts you,  it impacts others around you too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self care? And why is it important?</dc:title>
  <dc:creator>Christine Smith</dc:creator>
  <cp:lastModifiedBy>Christine Smith</cp:lastModifiedBy>
  <cp:revision>31</cp:revision>
  <dcterms:created xsi:type="dcterms:W3CDTF">2020-10-14T01:47:46Z</dcterms:created>
  <dcterms:modified xsi:type="dcterms:W3CDTF">2021-01-12T19:02:18Z</dcterms:modified>
</cp:coreProperties>
</file>