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9" r:id="rId3"/>
    <p:sldId id="317" r:id="rId4"/>
    <p:sldId id="312" r:id="rId5"/>
    <p:sldId id="314" r:id="rId6"/>
    <p:sldId id="315" r:id="rId7"/>
    <p:sldId id="302" r:id="rId8"/>
    <p:sldId id="313" r:id="rId9"/>
    <p:sldId id="316" r:id="rId10"/>
    <p:sldId id="303" r:id="rId11"/>
    <p:sldId id="304" r:id="rId12"/>
    <p:sldId id="305" r:id="rId13"/>
    <p:sldId id="259" r:id="rId14"/>
    <p:sldId id="289" r:id="rId15"/>
    <p:sldId id="300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4F"/>
    <a:srgbClr val="FFBC37"/>
    <a:srgbClr val="FAA700"/>
    <a:srgbClr val="E6E6E6"/>
    <a:srgbClr val="2874FC"/>
    <a:srgbClr val="045DFC"/>
    <a:srgbClr val="0249CA"/>
    <a:srgbClr val="023DA5"/>
    <a:srgbClr val="023DA7"/>
    <a:srgbClr val="033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ED7076-A271-4AAD-A095-B809B19E542E}" v="11" dt="2023-12-08T16:47:45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9" autoAdjust="0"/>
    <p:restoredTop sz="94632" autoAdjust="0"/>
  </p:normalViewPr>
  <p:slideViewPr>
    <p:cSldViewPr snapToGrid="0" snapToObjects="1">
      <p:cViewPr varScale="1">
        <p:scale>
          <a:sx n="86" d="100"/>
          <a:sy n="86" d="100"/>
        </p:scale>
        <p:origin x="107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79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ie Elliott" userId="175c04fe-f120-4a7b-8885-d090633d0f80" providerId="ADAL" clId="{4DED7076-A271-4AAD-A095-B809B19E542E}"/>
    <pc:docChg chg="undo custSel addSld delSld modSld sldOrd">
      <pc:chgData name="Angie Elliott" userId="175c04fe-f120-4a7b-8885-d090633d0f80" providerId="ADAL" clId="{4DED7076-A271-4AAD-A095-B809B19E542E}" dt="2023-12-08T17:24:10.397" v="4466" actId="20577"/>
      <pc:docMkLst>
        <pc:docMk/>
      </pc:docMkLst>
      <pc:sldChg chg="addSp delSp modSp mod">
        <pc:chgData name="Angie Elliott" userId="175c04fe-f120-4a7b-8885-d090633d0f80" providerId="ADAL" clId="{4DED7076-A271-4AAD-A095-B809B19E542E}" dt="2023-12-08T16:48:05.435" v="4427" actId="20577"/>
        <pc:sldMkLst>
          <pc:docMk/>
          <pc:sldMk cId="0" sldId="256"/>
        </pc:sldMkLst>
        <pc:spChg chg="add del mod">
          <ac:chgData name="Angie Elliott" userId="175c04fe-f120-4a7b-8885-d090633d0f80" providerId="ADAL" clId="{4DED7076-A271-4AAD-A095-B809B19E542E}" dt="2023-12-08T04:39:42.141" v="932" actId="21"/>
          <ac:spMkLst>
            <pc:docMk/>
            <pc:sldMk cId="0" sldId="256"/>
            <ac:spMk id="2" creationId="{747313D8-0B35-4BC1-8209-705D3298A7CF}"/>
          </ac:spMkLst>
        </pc:spChg>
        <pc:spChg chg="add del mod">
          <ac:chgData name="Angie Elliott" userId="175c04fe-f120-4a7b-8885-d090633d0f80" providerId="ADAL" clId="{4DED7076-A271-4AAD-A095-B809B19E542E}" dt="2023-12-08T04:39:39.405" v="931" actId="478"/>
          <ac:spMkLst>
            <pc:docMk/>
            <pc:sldMk cId="0" sldId="256"/>
            <ac:spMk id="4" creationId="{43C23E0C-90EA-6466-4987-4BDDC4F303EC}"/>
          </ac:spMkLst>
        </pc:spChg>
        <pc:spChg chg="add del mod">
          <ac:chgData name="Angie Elliott" userId="175c04fe-f120-4a7b-8885-d090633d0f80" providerId="ADAL" clId="{4DED7076-A271-4AAD-A095-B809B19E542E}" dt="2023-12-08T04:39:53.075" v="934" actId="478"/>
          <ac:spMkLst>
            <pc:docMk/>
            <pc:sldMk cId="0" sldId="256"/>
            <ac:spMk id="6" creationId="{BF9A430A-3BB8-A449-2EDF-3F72A6831AB1}"/>
          </ac:spMkLst>
        </pc:spChg>
        <pc:spChg chg="add mod">
          <ac:chgData name="Angie Elliott" userId="175c04fe-f120-4a7b-8885-d090633d0f80" providerId="ADAL" clId="{4DED7076-A271-4AAD-A095-B809B19E542E}" dt="2023-12-08T16:48:05.435" v="4427" actId="20577"/>
          <ac:spMkLst>
            <pc:docMk/>
            <pc:sldMk cId="0" sldId="256"/>
            <ac:spMk id="7" creationId="{1FA0CFF4-4A33-5DFB-029A-745F477EC4B0}"/>
          </ac:spMkLst>
        </pc:spChg>
        <pc:spChg chg="del">
          <ac:chgData name="Angie Elliott" userId="175c04fe-f120-4a7b-8885-d090633d0f80" providerId="ADAL" clId="{4DED7076-A271-4AAD-A095-B809B19E542E}" dt="2023-12-08T04:39:50.739" v="933" actId="478"/>
          <ac:spMkLst>
            <pc:docMk/>
            <pc:sldMk cId="0" sldId="256"/>
            <ac:spMk id="10243" creationId="{493B786D-4439-44AD-8EA6-48D56B9B8FC5}"/>
          </ac:spMkLst>
        </pc:spChg>
      </pc:sldChg>
      <pc:sldChg chg="modSp del mod">
        <pc:chgData name="Angie Elliott" userId="175c04fe-f120-4a7b-8885-d090633d0f80" providerId="ADAL" clId="{4DED7076-A271-4AAD-A095-B809B19E542E}" dt="2023-12-08T06:07:04.967" v="3626" actId="47"/>
        <pc:sldMkLst>
          <pc:docMk/>
          <pc:sldMk cId="0" sldId="257"/>
        </pc:sldMkLst>
        <pc:spChg chg="mod">
          <ac:chgData name="Angie Elliott" userId="175c04fe-f120-4a7b-8885-d090633d0f80" providerId="ADAL" clId="{4DED7076-A271-4AAD-A095-B809B19E542E}" dt="2023-12-08T04:48:32.817" v="1102" actId="20577"/>
          <ac:spMkLst>
            <pc:docMk/>
            <pc:sldMk cId="0" sldId="257"/>
            <ac:spMk id="12291" creationId="{0105F445-8481-4157-AAC4-3A6C498DF207}"/>
          </ac:spMkLst>
        </pc:spChg>
      </pc:sldChg>
      <pc:sldChg chg="del">
        <pc:chgData name="Angie Elliott" userId="175c04fe-f120-4a7b-8885-d090633d0f80" providerId="ADAL" clId="{4DED7076-A271-4AAD-A095-B809B19E542E}" dt="2023-12-08T02:36:48.459" v="401" actId="2696"/>
        <pc:sldMkLst>
          <pc:docMk/>
          <pc:sldMk cId="0" sldId="258"/>
        </pc:sldMkLst>
      </pc:sldChg>
      <pc:sldChg chg="addSp delSp modSp mod">
        <pc:chgData name="Angie Elliott" userId="175c04fe-f120-4a7b-8885-d090633d0f80" providerId="ADAL" clId="{4DED7076-A271-4AAD-A095-B809B19E542E}" dt="2023-12-08T16:37:37.644" v="4403" actId="1076"/>
        <pc:sldMkLst>
          <pc:docMk/>
          <pc:sldMk cId="0" sldId="259"/>
        </pc:sldMkLst>
        <pc:spChg chg="mod">
          <ac:chgData name="Angie Elliott" userId="175c04fe-f120-4a7b-8885-d090633d0f80" providerId="ADAL" clId="{4DED7076-A271-4AAD-A095-B809B19E542E}" dt="2023-12-08T05:54:06.211" v="3360" actId="20577"/>
          <ac:spMkLst>
            <pc:docMk/>
            <pc:sldMk cId="0" sldId="259"/>
            <ac:spMk id="2" creationId="{1C5E0980-DBF1-42DC-9CBD-0D7806E51193}"/>
          </ac:spMkLst>
        </pc:spChg>
        <pc:spChg chg="mod">
          <ac:chgData name="Angie Elliott" userId="175c04fe-f120-4a7b-8885-d090633d0f80" providerId="ADAL" clId="{4DED7076-A271-4AAD-A095-B809B19E542E}" dt="2023-12-08T02:44:55.187" v="912" actId="20577"/>
          <ac:spMkLst>
            <pc:docMk/>
            <pc:sldMk cId="0" sldId="259"/>
            <ac:spMk id="19459" creationId="{99A4213E-1438-4070-986E-6B81666750A8}"/>
          </ac:spMkLst>
        </pc:spChg>
        <pc:picChg chg="add del mod">
          <ac:chgData name="Angie Elliott" userId="175c04fe-f120-4a7b-8885-d090633d0f80" providerId="ADAL" clId="{4DED7076-A271-4AAD-A095-B809B19E542E}" dt="2023-12-08T02:34:46.298" v="325" actId="478"/>
          <ac:picMkLst>
            <pc:docMk/>
            <pc:sldMk cId="0" sldId="259"/>
            <ac:picMk id="4" creationId="{0F0E7573-E591-F99B-AB02-91B43A63BFE9}"/>
          </ac:picMkLst>
        </pc:picChg>
        <pc:picChg chg="add mod">
          <ac:chgData name="Angie Elliott" userId="175c04fe-f120-4a7b-8885-d090633d0f80" providerId="ADAL" clId="{4DED7076-A271-4AAD-A095-B809B19E542E}" dt="2023-12-08T16:37:37.644" v="4403" actId="1076"/>
          <ac:picMkLst>
            <pc:docMk/>
            <pc:sldMk cId="0" sldId="259"/>
            <ac:picMk id="4" creationId="{C071C1E2-9016-BF91-8BA0-89CE76D6921B}"/>
          </ac:picMkLst>
        </pc:picChg>
        <pc:picChg chg="add del mod">
          <ac:chgData name="Angie Elliott" userId="175c04fe-f120-4a7b-8885-d090633d0f80" providerId="ADAL" clId="{4DED7076-A271-4AAD-A095-B809B19E542E}" dt="2023-12-08T16:37:16.135" v="4396" actId="478"/>
          <ac:picMkLst>
            <pc:docMk/>
            <pc:sldMk cId="0" sldId="259"/>
            <ac:picMk id="6" creationId="{C6A7381A-E6FD-A55D-C269-84D327A5A7ED}"/>
          </ac:picMkLst>
        </pc:picChg>
      </pc:sldChg>
      <pc:sldChg chg="del">
        <pc:chgData name="Angie Elliott" userId="175c04fe-f120-4a7b-8885-d090633d0f80" providerId="ADAL" clId="{4DED7076-A271-4AAD-A095-B809B19E542E}" dt="2023-12-08T02:36:38.343" v="399" actId="2696"/>
        <pc:sldMkLst>
          <pc:docMk/>
          <pc:sldMk cId="0" sldId="260"/>
        </pc:sldMkLst>
      </pc:sldChg>
      <pc:sldChg chg="del">
        <pc:chgData name="Angie Elliott" userId="175c04fe-f120-4a7b-8885-d090633d0f80" providerId="ADAL" clId="{4DED7076-A271-4AAD-A095-B809B19E542E}" dt="2023-12-08T02:36:57.289" v="403" actId="2696"/>
        <pc:sldMkLst>
          <pc:docMk/>
          <pc:sldMk cId="0" sldId="270"/>
        </pc:sldMkLst>
      </pc:sldChg>
      <pc:sldChg chg="del">
        <pc:chgData name="Angie Elliott" userId="175c04fe-f120-4a7b-8885-d090633d0f80" providerId="ADAL" clId="{4DED7076-A271-4AAD-A095-B809B19E542E}" dt="2023-12-08T02:36:43.107" v="400" actId="2696"/>
        <pc:sldMkLst>
          <pc:docMk/>
          <pc:sldMk cId="0" sldId="277"/>
        </pc:sldMkLst>
      </pc:sldChg>
      <pc:sldChg chg="del">
        <pc:chgData name="Angie Elliott" userId="175c04fe-f120-4a7b-8885-d090633d0f80" providerId="ADAL" clId="{4DED7076-A271-4AAD-A095-B809B19E542E}" dt="2023-12-08T02:36:52.829" v="402" actId="2696"/>
        <pc:sldMkLst>
          <pc:docMk/>
          <pc:sldMk cId="0" sldId="280"/>
        </pc:sldMkLst>
      </pc:sldChg>
      <pc:sldChg chg="del">
        <pc:chgData name="Angie Elliott" userId="175c04fe-f120-4a7b-8885-d090633d0f80" providerId="ADAL" clId="{4DED7076-A271-4AAD-A095-B809B19E542E}" dt="2023-12-08T02:37:04.483" v="404" actId="2696"/>
        <pc:sldMkLst>
          <pc:docMk/>
          <pc:sldMk cId="0" sldId="283"/>
        </pc:sldMkLst>
      </pc:sldChg>
      <pc:sldChg chg="addSp delSp modSp mod ord">
        <pc:chgData name="Angie Elliott" userId="175c04fe-f120-4a7b-8885-d090633d0f80" providerId="ADAL" clId="{4DED7076-A271-4AAD-A095-B809B19E542E}" dt="2023-12-08T16:44:17.470" v="4413" actId="12"/>
        <pc:sldMkLst>
          <pc:docMk/>
          <pc:sldMk cId="0" sldId="289"/>
        </pc:sldMkLst>
        <pc:spChg chg="mod">
          <ac:chgData name="Angie Elliott" userId="175c04fe-f120-4a7b-8885-d090633d0f80" providerId="ADAL" clId="{4DED7076-A271-4AAD-A095-B809B19E542E}" dt="2023-12-08T05:54:16.468" v="3367" actId="20577"/>
          <ac:spMkLst>
            <pc:docMk/>
            <pc:sldMk cId="0" sldId="289"/>
            <ac:spMk id="2" creationId="{E5BC79E4-9295-42C9-AA77-10296E0A8E88}"/>
          </ac:spMkLst>
        </pc:spChg>
        <pc:spChg chg="mod">
          <ac:chgData name="Angie Elliott" userId="175c04fe-f120-4a7b-8885-d090633d0f80" providerId="ADAL" clId="{4DED7076-A271-4AAD-A095-B809B19E542E}" dt="2023-12-08T16:44:17.470" v="4413" actId="12"/>
          <ac:spMkLst>
            <pc:docMk/>
            <pc:sldMk cId="0" sldId="289"/>
            <ac:spMk id="15363" creationId="{AFFE9C79-3CA7-465D-A14F-D0EBF9DE7101}"/>
          </ac:spMkLst>
        </pc:spChg>
        <pc:picChg chg="del mod">
          <ac:chgData name="Angie Elliott" userId="175c04fe-f120-4a7b-8885-d090633d0f80" providerId="ADAL" clId="{4DED7076-A271-4AAD-A095-B809B19E542E}" dt="2023-12-08T16:43:46.263" v="4404" actId="478"/>
          <ac:picMkLst>
            <pc:docMk/>
            <pc:sldMk cId="0" sldId="289"/>
            <ac:picMk id="4" creationId="{9FD05807-503A-0621-50B8-6FBCD4EBC655}"/>
          </ac:picMkLst>
        </pc:picChg>
        <pc:picChg chg="add mod">
          <ac:chgData name="Angie Elliott" userId="175c04fe-f120-4a7b-8885-d090633d0f80" providerId="ADAL" clId="{4DED7076-A271-4AAD-A095-B809B19E542E}" dt="2023-12-08T16:44:06.476" v="4410" actId="1076"/>
          <ac:picMkLst>
            <pc:docMk/>
            <pc:sldMk cId="0" sldId="289"/>
            <ac:picMk id="5" creationId="{DDD872ED-C25F-75C8-C6C6-675B486BA2EB}"/>
          </ac:picMkLst>
        </pc:picChg>
      </pc:sldChg>
      <pc:sldChg chg="ord">
        <pc:chgData name="Angie Elliott" userId="175c04fe-f120-4a7b-8885-d090633d0f80" providerId="ADAL" clId="{4DED7076-A271-4AAD-A095-B809B19E542E}" dt="2023-12-08T05:54:22.544" v="3369"/>
        <pc:sldMkLst>
          <pc:docMk/>
          <pc:sldMk cId="0" sldId="300"/>
        </pc:sldMkLst>
      </pc:sldChg>
      <pc:sldChg chg="modSp del mod">
        <pc:chgData name="Angie Elliott" userId="175c04fe-f120-4a7b-8885-d090633d0f80" providerId="ADAL" clId="{4DED7076-A271-4AAD-A095-B809B19E542E}" dt="2023-12-08T05:29:03.229" v="2177" actId="47"/>
        <pc:sldMkLst>
          <pc:docMk/>
          <pc:sldMk cId="0" sldId="301"/>
        </pc:sldMkLst>
        <pc:spChg chg="mod">
          <ac:chgData name="Angie Elliott" userId="175c04fe-f120-4a7b-8885-d090633d0f80" providerId="ADAL" clId="{4DED7076-A271-4AAD-A095-B809B19E542E}" dt="2023-12-08T05:13:01.958" v="1921" actId="20577"/>
          <ac:spMkLst>
            <pc:docMk/>
            <pc:sldMk cId="0" sldId="301"/>
            <ac:spMk id="12291" creationId="{94F0634D-BD05-429F-956C-13BA52EC2BB4}"/>
          </ac:spMkLst>
        </pc:spChg>
      </pc:sldChg>
      <pc:sldChg chg="modSp mod">
        <pc:chgData name="Angie Elliott" userId="175c04fe-f120-4a7b-8885-d090633d0f80" providerId="ADAL" clId="{4DED7076-A271-4AAD-A095-B809B19E542E}" dt="2023-12-08T05:33:26.545" v="2206" actId="404"/>
        <pc:sldMkLst>
          <pc:docMk/>
          <pc:sldMk cId="0" sldId="302"/>
        </pc:sldMkLst>
        <pc:spChg chg="mod">
          <ac:chgData name="Angie Elliott" userId="175c04fe-f120-4a7b-8885-d090633d0f80" providerId="ADAL" clId="{4DED7076-A271-4AAD-A095-B809B19E542E}" dt="2023-12-08T05:33:26.545" v="2206" actId="404"/>
          <ac:spMkLst>
            <pc:docMk/>
            <pc:sldMk cId="0" sldId="302"/>
            <ac:spMk id="13315" creationId="{1887F882-6FF8-4067-9588-449C7784ECFF}"/>
          </ac:spMkLst>
        </pc:spChg>
      </pc:sldChg>
      <pc:sldChg chg="delSp modSp mod">
        <pc:chgData name="Angie Elliott" userId="175c04fe-f120-4a7b-8885-d090633d0f80" providerId="ADAL" clId="{4DED7076-A271-4AAD-A095-B809B19E542E}" dt="2023-12-08T05:50:38.652" v="3310" actId="20577"/>
        <pc:sldMkLst>
          <pc:docMk/>
          <pc:sldMk cId="0" sldId="303"/>
        </pc:sldMkLst>
        <pc:spChg chg="mod">
          <ac:chgData name="Angie Elliott" userId="175c04fe-f120-4a7b-8885-d090633d0f80" providerId="ADAL" clId="{4DED7076-A271-4AAD-A095-B809B19E542E}" dt="2023-12-08T05:50:38.652" v="3310" actId="20577"/>
          <ac:spMkLst>
            <pc:docMk/>
            <pc:sldMk cId="0" sldId="303"/>
            <ac:spMk id="16387" creationId="{38A81E97-2849-4BAF-8E71-97D6A55605C1}"/>
          </ac:spMkLst>
        </pc:spChg>
        <pc:picChg chg="del mod">
          <ac:chgData name="Angie Elliott" userId="175c04fe-f120-4a7b-8885-d090633d0f80" providerId="ADAL" clId="{4DED7076-A271-4AAD-A095-B809B19E542E}" dt="2023-12-08T05:49:19.649" v="3307" actId="478"/>
          <ac:picMkLst>
            <pc:docMk/>
            <pc:sldMk cId="0" sldId="303"/>
            <ac:picMk id="4" creationId="{CD7F6505-B083-4F54-698E-4C9F6137D628}"/>
          </ac:picMkLst>
        </pc:picChg>
      </pc:sldChg>
      <pc:sldChg chg="addSp delSp modSp mod">
        <pc:chgData name="Angie Elliott" userId="175c04fe-f120-4a7b-8885-d090633d0f80" providerId="ADAL" clId="{4DED7076-A271-4AAD-A095-B809B19E542E}" dt="2023-12-08T16:33:18.372" v="4390" actId="14100"/>
        <pc:sldMkLst>
          <pc:docMk/>
          <pc:sldMk cId="0" sldId="304"/>
        </pc:sldMkLst>
        <pc:spChg chg="mod">
          <ac:chgData name="Angie Elliott" userId="175c04fe-f120-4a7b-8885-d090633d0f80" providerId="ADAL" clId="{4DED7076-A271-4AAD-A095-B809B19E542E}" dt="2023-12-08T06:10:13.835" v="3801" actId="20577"/>
          <ac:spMkLst>
            <pc:docMk/>
            <pc:sldMk cId="0" sldId="304"/>
            <ac:spMk id="2" creationId="{468E4785-024C-4B24-A12B-B12F461AD778}"/>
          </ac:spMkLst>
        </pc:spChg>
        <pc:spChg chg="mod">
          <ac:chgData name="Angie Elliott" userId="175c04fe-f120-4a7b-8885-d090633d0f80" providerId="ADAL" clId="{4DED7076-A271-4AAD-A095-B809B19E542E}" dt="2023-12-08T16:32:50.646" v="4383" actId="20577"/>
          <ac:spMkLst>
            <pc:docMk/>
            <pc:sldMk cId="0" sldId="304"/>
            <ac:spMk id="18435" creationId="{04FE1C7F-DA4F-4E2C-9C15-34A5588A3ACB}"/>
          </ac:spMkLst>
        </pc:spChg>
        <pc:picChg chg="add del mod">
          <ac:chgData name="Angie Elliott" userId="175c04fe-f120-4a7b-8885-d090633d0f80" providerId="ADAL" clId="{4DED7076-A271-4AAD-A095-B809B19E542E}" dt="2023-12-08T16:32:46.420" v="4382" actId="478"/>
          <ac:picMkLst>
            <pc:docMk/>
            <pc:sldMk cId="0" sldId="304"/>
            <ac:picMk id="4" creationId="{C62F9D8D-88CF-18B4-F69C-029F642C0000}"/>
          </ac:picMkLst>
        </pc:picChg>
        <pc:picChg chg="add mod">
          <ac:chgData name="Angie Elliott" userId="175c04fe-f120-4a7b-8885-d090633d0f80" providerId="ADAL" clId="{4DED7076-A271-4AAD-A095-B809B19E542E}" dt="2023-12-08T16:33:18.372" v="4390" actId="14100"/>
          <ac:picMkLst>
            <pc:docMk/>
            <pc:sldMk cId="0" sldId="304"/>
            <ac:picMk id="5" creationId="{CEFF9261-CB38-46B0-4CAF-17AE1A5881B6}"/>
          </ac:picMkLst>
        </pc:picChg>
      </pc:sldChg>
      <pc:sldChg chg="addSp delSp modSp mod ord">
        <pc:chgData name="Angie Elliott" userId="175c04fe-f120-4a7b-8885-d090633d0f80" providerId="ADAL" clId="{4DED7076-A271-4AAD-A095-B809B19E542E}" dt="2023-12-08T16:35:40.738" v="4395" actId="14100"/>
        <pc:sldMkLst>
          <pc:docMk/>
          <pc:sldMk cId="0" sldId="305"/>
        </pc:sldMkLst>
        <pc:spChg chg="mod">
          <ac:chgData name="Angie Elliott" userId="175c04fe-f120-4a7b-8885-d090633d0f80" providerId="ADAL" clId="{4DED7076-A271-4AAD-A095-B809B19E542E}" dt="2023-12-08T05:53:54.089" v="3353" actId="20577"/>
          <ac:spMkLst>
            <pc:docMk/>
            <pc:sldMk cId="0" sldId="305"/>
            <ac:spMk id="2" creationId="{83A6C892-30ED-4063-9B74-91E0ABC47A7A}"/>
          </ac:spMkLst>
        </pc:spChg>
        <pc:spChg chg="mod">
          <ac:chgData name="Angie Elliott" userId="175c04fe-f120-4a7b-8885-d090633d0f80" providerId="ADAL" clId="{4DED7076-A271-4AAD-A095-B809B19E542E}" dt="2023-12-08T02:41:48.750" v="770" actId="20577"/>
          <ac:spMkLst>
            <pc:docMk/>
            <pc:sldMk cId="0" sldId="305"/>
            <ac:spMk id="20483" creationId="{796A8669-CEF3-4C2B-8640-43C6083093C0}"/>
          </ac:spMkLst>
        </pc:spChg>
        <pc:picChg chg="add del mod">
          <ac:chgData name="Angie Elliott" userId="175c04fe-f120-4a7b-8885-d090633d0f80" providerId="ADAL" clId="{4DED7076-A271-4AAD-A095-B809B19E542E}" dt="2023-12-08T16:35:25.286" v="4391" actId="478"/>
          <ac:picMkLst>
            <pc:docMk/>
            <pc:sldMk cId="0" sldId="305"/>
            <ac:picMk id="4" creationId="{28891B0B-3AD6-B7B1-D410-FD6E9E35258C}"/>
          </ac:picMkLst>
        </pc:picChg>
        <pc:picChg chg="add mod">
          <ac:chgData name="Angie Elliott" userId="175c04fe-f120-4a7b-8885-d090633d0f80" providerId="ADAL" clId="{4DED7076-A271-4AAD-A095-B809B19E542E}" dt="2023-12-08T16:35:40.738" v="4395" actId="14100"/>
          <ac:picMkLst>
            <pc:docMk/>
            <pc:sldMk cId="0" sldId="305"/>
            <ac:picMk id="5" creationId="{E23E9A68-BB96-63AA-7AD8-D43B9CAB0659}"/>
          </ac:picMkLst>
        </pc:picChg>
      </pc:sldChg>
      <pc:sldChg chg="modSp mod">
        <pc:chgData name="Angie Elliott" userId="175c04fe-f120-4a7b-8885-d090633d0f80" providerId="ADAL" clId="{4DED7076-A271-4AAD-A095-B809B19E542E}" dt="2023-12-08T16:48:51.416" v="4428" actId="2711"/>
        <pc:sldMkLst>
          <pc:docMk/>
          <pc:sldMk cId="714349776" sldId="309"/>
        </pc:sldMkLst>
        <pc:spChg chg="mod">
          <ac:chgData name="Angie Elliott" userId="175c04fe-f120-4a7b-8885-d090633d0f80" providerId="ADAL" clId="{4DED7076-A271-4AAD-A095-B809B19E542E}" dt="2023-12-08T16:48:51.416" v="4428" actId="2711"/>
          <ac:spMkLst>
            <pc:docMk/>
            <pc:sldMk cId="714349776" sldId="309"/>
            <ac:spMk id="5" creationId="{4C9A5F35-8C4E-4A26-A1E3-051D38E0C87A}"/>
          </ac:spMkLst>
        </pc:spChg>
      </pc:sldChg>
      <pc:sldChg chg="modSp del mod">
        <pc:chgData name="Angie Elliott" userId="175c04fe-f120-4a7b-8885-d090633d0f80" providerId="ADAL" clId="{4DED7076-A271-4AAD-A095-B809B19E542E}" dt="2023-12-08T05:54:38.627" v="3370" actId="47"/>
        <pc:sldMkLst>
          <pc:docMk/>
          <pc:sldMk cId="240340676" sldId="310"/>
        </pc:sldMkLst>
        <pc:spChg chg="mod">
          <ac:chgData name="Angie Elliott" userId="175c04fe-f120-4a7b-8885-d090633d0f80" providerId="ADAL" clId="{4DED7076-A271-4AAD-A095-B809B19E542E}" dt="2023-12-08T02:37:19.540" v="423" actId="20577"/>
          <ac:spMkLst>
            <pc:docMk/>
            <pc:sldMk cId="240340676" sldId="310"/>
            <ac:spMk id="2" creationId="{E0083D5F-E816-C15F-5B13-4DA445305AD6}"/>
          </ac:spMkLst>
        </pc:spChg>
        <pc:spChg chg="mod">
          <ac:chgData name="Angie Elliott" userId="175c04fe-f120-4a7b-8885-d090633d0f80" providerId="ADAL" clId="{4DED7076-A271-4AAD-A095-B809B19E542E}" dt="2023-12-08T02:37:24.564" v="424" actId="6549"/>
          <ac:spMkLst>
            <pc:docMk/>
            <pc:sldMk cId="240340676" sldId="310"/>
            <ac:spMk id="3" creationId="{5C7CEB50-DA9F-2D1F-7BA3-93B30A2308A8}"/>
          </ac:spMkLst>
        </pc:spChg>
      </pc:sldChg>
      <pc:sldChg chg="del">
        <pc:chgData name="Angie Elliott" userId="175c04fe-f120-4a7b-8885-d090633d0f80" providerId="ADAL" clId="{4DED7076-A271-4AAD-A095-B809B19E542E}" dt="2023-12-08T02:25:45.179" v="0" actId="2696"/>
        <pc:sldMkLst>
          <pc:docMk/>
          <pc:sldMk cId="1866076669" sldId="311"/>
        </pc:sldMkLst>
      </pc:sldChg>
      <pc:sldChg chg="modSp mod">
        <pc:chgData name="Angie Elliott" userId="175c04fe-f120-4a7b-8885-d090633d0f80" providerId="ADAL" clId="{4DED7076-A271-4AAD-A095-B809B19E542E}" dt="2023-12-08T16:46:57.208" v="4422" actId="5793"/>
        <pc:sldMkLst>
          <pc:docMk/>
          <pc:sldMk cId="3840815241" sldId="312"/>
        </pc:sldMkLst>
        <pc:spChg chg="mod">
          <ac:chgData name="Angie Elliott" userId="175c04fe-f120-4a7b-8885-d090633d0f80" providerId="ADAL" clId="{4DED7076-A271-4AAD-A095-B809B19E542E}" dt="2023-12-08T04:41:33.829" v="942" actId="20577"/>
          <ac:spMkLst>
            <pc:docMk/>
            <pc:sldMk cId="3840815241" sldId="312"/>
            <ac:spMk id="2" creationId="{1FE60AD3-A1AB-C4EF-0143-8F146058EF9F}"/>
          </ac:spMkLst>
        </pc:spChg>
        <pc:spChg chg="mod">
          <ac:chgData name="Angie Elliott" userId="175c04fe-f120-4a7b-8885-d090633d0f80" providerId="ADAL" clId="{4DED7076-A271-4AAD-A095-B809B19E542E}" dt="2023-12-08T16:46:57.208" v="4422" actId="5793"/>
          <ac:spMkLst>
            <pc:docMk/>
            <pc:sldMk cId="3840815241" sldId="312"/>
            <ac:spMk id="3" creationId="{E5F8D8B3-0699-7B5B-47F5-A3779A2B53B8}"/>
          </ac:spMkLst>
        </pc:spChg>
      </pc:sldChg>
      <pc:sldChg chg="modSp mod">
        <pc:chgData name="Angie Elliott" userId="175c04fe-f120-4a7b-8885-d090633d0f80" providerId="ADAL" clId="{4DED7076-A271-4AAD-A095-B809B19E542E}" dt="2023-12-08T17:24:10.397" v="4466" actId="20577"/>
        <pc:sldMkLst>
          <pc:docMk/>
          <pc:sldMk cId="4076332774" sldId="313"/>
        </pc:sldMkLst>
        <pc:spChg chg="mod">
          <ac:chgData name="Angie Elliott" userId="175c04fe-f120-4a7b-8885-d090633d0f80" providerId="ADAL" clId="{4DED7076-A271-4AAD-A095-B809B19E542E}" dt="2023-12-08T05:51:24.914" v="3332" actId="20577"/>
          <ac:spMkLst>
            <pc:docMk/>
            <pc:sldMk cId="4076332774" sldId="313"/>
            <ac:spMk id="2" creationId="{A5BD8441-BF83-35CB-1A1B-8D4901ADD773}"/>
          </ac:spMkLst>
        </pc:spChg>
        <pc:spChg chg="mod">
          <ac:chgData name="Angie Elliott" userId="175c04fe-f120-4a7b-8885-d090633d0f80" providerId="ADAL" clId="{4DED7076-A271-4AAD-A095-B809B19E542E}" dt="2023-12-08T17:24:10.397" v="4466" actId="20577"/>
          <ac:spMkLst>
            <pc:docMk/>
            <pc:sldMk cId="4076332774" sldId="313"/>
            <ac:spMk id="3" creationId="{C233A209-D0E2-349D-0406-835D04147FA6}"/>
          </ac:spMkLst>
        </pc:spChg>
      </pc:sldChg>
      <pc:sldChg chg="modSp add mod">
        <pc:chgData name="Angie Elliott" userId="175c04fe-f120-4a7b-8885-d090633d0f80" providerId="ADAL" clId="{4DED7076-A271-4AAD-A095-B809B19E542E}" dt="2023-12-08T16:46:46.094" v="4420" actId="20577"/>
        <pc:sldMkLst>
          <pc:docMk/>
          <pc:sldMk cId="409650056" sldId="314"/>
        </pc:sldMkLst>
        <pc:spChg chg="mod">
          <ac:chgData name="Angie Elliott" userId="175c04fe-f120-4a7b-8885-d090633d0f80" providerId="ADAL" clId="{4DED7076-A271-4AAD-A095-B809B19E542E}" dt="2023-12-08T06:08:38.729" v="3727" actId="20577"/>
          <ac:spMkLst>
            <pc:docMk/>
            <pc:sldMk cId="409650056" sldId="314"/>
            <ac:spMk id="3" creationId="{74BD7019-8723-4365-A41F-C2A562BC8CD7}"/>
          </ac:spMkLst>
        </pc:spChg>
        <pc:spChg chg="mod">
          <ac:chgData name="Angie Elliott" userId="175c04fe-f120-4a7b-8885-d090633d0f80" providerId="ADAL" clId="{4DED7076-A271-4AAD-A095-B809B19E542E}" dt="2023-12-08T16:46:46.094" v="4420" actId="20577"/>
          <ac:spMkLst>
            <pc:docMk/>
            <pc:sldMk cId="409650056" sldId="314"/>
            <ac:spMk id="12291" creationId="{0105F445-8481-4157-AAC4-3A6C498DF207}"/>
          </ac:spMkLst>
        </pc:spChg>
      </pc:sldChg>
      <pc:sldChg chg="addSp modSp add mod">
        <pc:chgData name="Angie Elliott" userId="175c04fe-f120-4a7b-8885-d090633d0f80" providerId="ADAL" clId="{4DED7076-A271-4AAD-A095-B809B19E542E}" dt="2023-12-08T06:08:27.635" v="3720" actId="20577"/>
        <pc:sldMkLst>
          <pc:docMk/>
          <pc:sldMk cId="607262969" sldId="315"/>
        </pc:sldMkLst>
        <pc:spChg chg="mod">
          <ac:chgData name="Angie Elliott" userId="175c04fe-f120-4a7b-8885-d090633d0f80" providerId="ADAL" clId="{4DED7076-A271-4AAD-A095-B809B19E542E}" dt="2023-12-08T06:08:27.635" v="3720" actId="20577"/>
          <ac:spMkLst>
            <pc:docMk/>
            <pc:sldMk cId="607262969" sldId="315"/>
            <ac:spMk id="2" creationId="{E1A05858-047F-4D99-A2A2-A1E3E57698B5}"/>
          </ac:spMkLst>
        </pc:spChg>
        <pc:spChg chg="add mod">
          <ac:chgData name="Angie Elliott" userId="175c04fe-f120-4a7b-8885-d090633d0f80" providerId="ADAL" clId="{4DED7076-A271-4AAD-A095-B809B19E542E}" dt="2023-12-08T05:30:00.879" v="2192" actId="1076"/>
          <ac:spMkLst>
            <pc:docMk/>
            <pc:sldMk cId="607262969" sldId="315"/>
            <ac:spMk id="4" creationId="{5FB7DC02-DDCD-3C37-639E-52E07A883963}"/>
          </ac:spMkLst>
        </pc:spChg>
        <pc:spChg chg="mod">
          <ac:chgData name="Angie Elliott" userId="175c04fe-f120-4a7b-8885-d090633d0f80" providerId="ADAL" clId="{4DED7076-A271-4AAD-A095-B809B19E542E}" dt="2023-12-08T05:30:20.315" v="2198" actId="403"/>
          <ac:spMkLst>
            <pc:docMk/>
            <pc:sldMk cId="607262969" sldId="315"/>
            <ac:spMk id="12291" creationId="{94F0634D-BD05-429F-956C-13BA52EC2BB4}"/>
          </ac:spMkLst>
        </pc:spChg>
        <pc:graphicFrameChg chg="add mod modGraphic">
          <ac:chgData name="Angie Elliott" userId="175c04fe-f120-4a7b-8885-d090633d0f80" providerId="ADAL" clId="{4DED7076-A271-4AAD-A095-B809B19E542E}" dt="2023-12-08T05:27:19.123" v="2126" actId="20577"/>
          <ac:graphicFrameMkLst>
            <pc:docMk/>
            <pc:sldMk cId="607262969" sldId="315"/>
            <ac:graphicFrameMk id="3" creationId="{07F2D427-3BE5-9602-B9D5-C0F7023069C9}"/>
          </ac:graphicFrameMkLst>
        </pc:graphicFrameChg>
      </pc:sldChg>
      <pc:sldChg chg="modSp new del mod">
        <pc:chgData name="Angie Elliott" userId="175c04fe-f120-4a7b-8885-d090633d0f80" providerId="ADAL" clId="{4DED7076-A271-4AAD-A095-B809B19E542E}" dt="2023-12-08T05:21:37.313" v="1922" actId="47"/>
        <pc:sldMkLst>
          <pc:docMk/>
          <pc:sldMk cId="1224602259" sldId="315"/>
        </pc:sldMkLst>
        <pc:spChg chg="mod">
          <ac:chgData name="Angie Elliott" userId="175c04fe-f120-4a7b-8885-d090633d0f80" providerId="ADAL" clId="{4DED7076-A271-4AAD-A095-B809B19E542E}" dt="2023-12-08T05:08:52.819" v="1707" actId="20577"/>
          <ac:spMkLst>
            <pc:docMk/>
            <pc:sldMk cId="1224602259" sldId="315"/>
            <ac:spMk id="2" creationId="{EEBECEB7-B0EC-8204-9FE3-4DDE8BAFA659}"/>
          </ac:spMkLst>
        </pc:spChg>
        <pc:spChg chg="mod">
          <ac:chgData name="Angie Elliott" userId="175c04fe-f120-4a7b-8885-d090633d0f80" providerId="ADAL" clId="{4DED7076-A271-4AAD-A095-B809B19E542E}" dt="2023-12-08T05:11:40.699" v="1887" actId="20577"/>
          <ac:spMkLst>
            <pc:docMk/>
            <pc:sldMk cId="1224602259" sldId="315"/>
            <ac:spMk id="3" creationId="{45CA3B5C-2C51-C572-515E-42387119BDB1}"/>
          </ac:spMkLst>
        </pc:spChg>
      </pc:sldChg>
      <pc:sldChg chg="modSp add mod">
        <pc:chgData name="Angie Elliott" userId="175c04fe-f120-4a7b-8885-d090633d0f80" providerId="ADAL" clId="{4DED7076-A271-4AAD-A095-B809B19E542E}" dt="2023-12-08T05:55:36.526" v="3505" actId="114"/>
        <pc:sldMkLst>
          <pc:docMk/>
          <pc:sldMk cId="1783170479" sldId="316"/>
        </pc:sldMkLst>
        <pc:spChg chg="mod">
          <ac:chgData name="Angie Elliott" userId="175c04fe-f120-4a7b-8885-d090633d0f80" providerId="ADAL" clId="{4DED7076-A271-4AAD-A095-B809B19E542E}" dt="2023-12-08T05:51:30.764" v="3336" actId="20577"/>
          <ac:spMkLst>
            <pc:docMk/>
            <pc:sldMk cId="1783170479" sldId="316"/>
            <ac:spMk id="2" creationId="{A5BD8441-BF83-35CB-1A1B-8D4901ADD773}"/>
          </ac:spMkLst>
        </pc:spChg>
        <pc:spChg chg="mod">
          <ac:chgData name="Angie Elliott" userId="175c04fe-f120-4a7b-8885-d090633d0f80" providerId="ADAL" clId="{4DED7076-A271-4AAD-A095-B809B19E542E}" dt="2023-12-08T05:55:36.526" v="3505" actId="114"/>
          <ac:spMkLst>
            <pc:docMk/>
            <pc:sldMk cId="1783170479" sldId="316"/>
            <ac:spMk id="3" creationId="{C233A209-D0E2-349D-0406-835D04147FA6}"/>
          </ac:spMkLst>
        </pc:spChg>
      </pc:sldChg>
      <pc:sldChg chg="modSp new mod">
        <pc:chgData name="Angie Elliott" userId="175c04fe-f120-4a7b-8885-d090633d0f80" providerId="ADAL" clId="{4DED7076-A271-4AAD-A095-B809B19E542E}" dt="2023-12-08T06:38:26.917" v="4111" actId="20577"/>
        <pc:sldMkLst>
          <pc:docMk/>
          <pc:sldMk cId="1536126580" sldId="317"/>
        </pc:sldMkLst>
        <pc:spChg chg="mod">
          <ac:chgData name="Angie Elliott" userId="175c04fe-f120-4a7b-8885-d090633d0f80" providerId="ADAL" clId="{4DED7076-A271-4AAD-A095-B809B19E542E}" dt="2023-12-08T06:38:26.917" v="4111" actId="20577"/>
          <ac:spMkLst>
            <pc:docMk/>
            <pc:sldMk cId="1536126580" sldId="317"/>
            <ac:spMk id="2" creationId="{81D7E88B-FFD6-58C2-A116-46C06342E62B}"/>
          </ac:spMkLst>
        </pc:spChg>
        <pc:spChg chg="mod">
          <ac:chgData name="Angie Elliott" userId="175c04fe-f120-4a7b-8885-d090633d0f80" providerId="ADAL" clId="{4DED7076-A271-4AAD-A095-B809B19E542E}" dt="2023-12-08T06:38:19.820" v="4107" actId="20577"/>
          <ac:spMkLst>
            <pc:docMk/>
            <pc:sldMk cId="1536126580" sldId="317"/>
            <ac:spMk id="3" creationId="{B2DD7912-F6B5-6A2E-7400-579D67CE95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32D266-9D34-4B6C-9291-7934900C8E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88F31-D564-4DA4-9C29-7436B00AB8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3AEF91-CC0B-4873-B627-B055946EA93C}" type="datetimeFigureOut">
              <a:rPr lang="en-US"/>
              <a:pPr>
                <a:defRPr/>
              </a:pPr>
              <a:t>12/19/2023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E886-C84D-4984-BF9F-B787A00BD0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C8D43E-CABA-4500-8702-3B83016D09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5354231-3D59-4FC1-82C3-9DFDF8A64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24F6C9-2D3A-4E3F-845F-EE3AD3E104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426971-A535-4701-8B1B-1F2EE820A69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3DEF1B2-65DC-4453-BBD5-0A468BE32E50}" type="datetimeFigureOut">
              <a:rPr lang="en-US"/>
              <a:pPr>
                <a:defRPr/>
              </a:pPr>
              <a:t>12/19/2023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098F4AF-61EB-4CEE-BE51-8CEFFED83E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ED8D8A2-1006-47AE-BE18-A0DF9623A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95351-7A8F-4B72-B594-EB15CD149D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2BDEA-D969-45AC-9420-FFD8D61CD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AD5ED0-3D9B-494C-B320-B7ED5C829A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2DFE818-A9A6-4E95-92D5-5B04867AA0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0882A71E-9278-4CC3-BBD4-9DBC54DAA9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D9CCD5A-8D12-4988-8C91-E58BACFAF1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fld id="{9A090496-A2A1-43BC-A444-8D8A9622C4D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109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3ADDDCA-CB4D-442A-BFA1-3FF069D2E58B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D66CE66-720E-4FDB-B526-9E101E01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A3816D-0F3A-479A-B9E4-4405A785EB4F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9560B76-EE80-4602-9AE4-BB8C7625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09141BA-4C4E-48B7-A1D6-F0F34ACD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C9AC309-A10B-4C89-84A6-1CE56A708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EC92D4-31FB-47E4-8469-4B2B31556C36}"/>
              </a:ext>
            </a:extLst>
          </p:cNvPr>
          <p:cNvSpPr/>
          <p:nvPr userDrawn="1"/>
        </p:nvSpPr>
        <p:spPr>
          <a:xfrm>
            <a:off x="0" y="0"/>
            <a:ext cx="9144000" cy="5127625"/>
          </a:xfrm>
          <a:prstGeom prst="rect">
            <a:avLst/>
          </a:prstGeom>
          <a:gradFill>
            <a:gsLst>
              <a:gs pos="0">
                <a:srgbClr val="023DA7"/>
              </a:gs>
              <a:gs pos="68000">
                <a:srgbClr val="0249CA"/>
              </a:gs>
              <a:gs pos="92000">
                <a:srgbClr val="045DFC"/>
              </a:gs>
              <a:gs pos="100000">
                <a:srgbClr val="2874FC"/>
              </a:gs>
            </a:gsLst>
            <a:lin ang="5400000" scaled="1"/>
          </a:gradFill>
          <a:ln>
            <a:solidFill>
              <a:srgbClr val="023D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76B9E-F2DD-4943-8120-72F8C37B66EC}"/>
              </a:ext>
            </a:extLst>
          </p:cNvPr>
          <p:cNvSpPr/>
          <p:nvPr userDrawn="1"/>
        </p:nvSpPr>
        <p:spPr>
          <a:xfrm>
            <a:off x="0" y="5184046"/>
            <a:ext cx="9144000" cy="1666520"/>
          </a:xfrm>
          <a:prstGeom prst="rect">
            <a:avLst/>
          </a:prstGeom>
          <a:gradFill>
            <a:gsLst>
              <a:gs pos="0">
                <a:srgbClr val="FAA700"/>
              </a:gs>
              <a:gs pos="55000">
                <a:srgbClr val="FFBC37"/>
              </a:gs>
              <a:gs pos="100000">
                <a:srgbClr val="FFD14F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774A3D1-B8FA-4097-B2A8-6F75E87839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9" t="16025" r="60091" b="64343"/>
          <a:stretch/>
        </p:blipFill>
        <p:spPr>
          <a:xfrm>
            <a:off x="6262447" y="5328320"/>
            <a:ext cx="2675178" cy="816155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70D5805D-4D65-4309-A9C9-D5D407EF74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7" t="17845" r="48512" b="6310"/>
          <a:stretch/>
        </p:blipFill>
        <p:spPr>
          <a:xfrm>
            <a:off x="2333549" y="421172"/>
            <a:ext cx="4359859" cy="425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211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8DFEB-5FC8-475F-99EB-3443BA569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F18CD-DBAD-4039-9D62-C46CF6D6BDE8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FBF60-9BFA-4915-A4D2-0EA2DA65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DDAD2-C98B-4802-B5CE-BCCF5CF15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87210-5BC4-4CFB-A4BC-5C2AE5DFA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09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35191F-3A55-459A-B097-D13DE01EA9AC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E1968C-4B70-4FB2-9FF3-1361957AE964}"/>
              </a:ext>
            </a:extLst>
          </p:cNvPr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371F1D6-F583-4BE2-A2B0-C079D828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241E3-C706-46DB-92FB-895E582C6A77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2D80792-DAC3-4077-A500-B5B5589F9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6D56989-66D9-4C98-AC30-57183D266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01AA8-31AA-4249-9A8E-623DA3F9F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95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43E11-690D-4611-A1FA-626886C869D1}"/>
              </a:ext>
            </a:extLst>
          </p:cNvPr>
          <p:cNvSpPr/>
          <p:nvPr userDrawn="1"/>
        </p:nvSpPr>
        <p:spPr>
          <a:xfrm>
            <a:off x="0" y="0"/>
            <a:ext cx="9144000" cy="1430121"/>
          </a:xfrm>
          <a:prstGeom prst="rect">
            <a:avLst/>
          </a:prstGeom>
          <a:gradFill>
            <a:gsLst>
              <a:gs pos="0">
                <a:srgbClr val="023DA7"/>
              </a:gs>
              <a:gs pos="68000">
                <a:srgbClr val="0249CA"/>
              </a:gs>
              <a:gs pos="92000">
                <a:srgbClr val="045DFC"/>
              </a:gs>
              <a:gs pos="100000">
                <a:srgbClr val="2874FC"/>
              </a:gs>
            </a:gsLst>
            <a:lin ang="5400000" scaled="1"/>
          </a:gradFill>
          <a:ln>
            <a:solidFill>
              <a:srgbClr val="023D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DB503-3033-4EE3-8944-C7F72110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7FEC2-FED7-4BB0-9A50-A372CCDA68FF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CEE42-807F-42C0-A9A2-278AACF2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1BB3F-EF73-4414-BCED-00AF93826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18C28-F1A0-4663-A80B-4E26F13FDE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11E0B87B-8D1F-47FB-B0F0-D9B922CFAD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9" t="16025" r="60091" b="64343"/>
          <a:stretch/>
        </p:blipFill>
        <p:spPr>
          <a:xfrm>
            <a:off x="7821667" y="6474593"/>
            <a:ext cx="1063840" cy="32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1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F23088-6260-47C0-A142-E47A06374EF9}"/>
              </a:ext>
            </a:extLst>
          </p:cNvPr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23DA5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AFB72F-F133-46F6-AB82-34A53A7810C9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5E6E385-BF0B-45C4-9EFF-2A89CEAFE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BE126FC-ED0F-41EB-9318-0F60FBEE76E2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CC70D57-6650-44A5-8B9C-0CADCF6EC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D9E4E95-6F9C-4A26-A671-C1E00A3C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C44F512-7F63-4E97-803B-5BD343B06E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0781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2796D7-4E5D-48A7-9E00-42B7596E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8FE-2F8C-46E6-80C0-187EB6832D2A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C3147A-8648-43F6-A3F6-D7457CD4C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25A085-2F7E-4A09-AEC5-F82454CD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C3B6-7CFE-47CB-834E-A9915AB200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82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84B2AA-170D-47AE-A960-BA26246FA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ACE9B-BEC3-4F8F-9F06-2D90342134EA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79F769-3AAE-4139-B029-12A2BD08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FF5BB9-8D39-44F6-9A05-7B25FBB08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9AC1B-87D4-428F-A609-8ECE368AF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33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20BF62-6354-49E3-8BBB-5E7DF1E15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8475B-08E2-4B79-989F-032DFC94D4BB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68CB11C-250D-4F10-A461-74677F66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A73C786-5D10-4C51-84BF-4ED8F714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EC12C-034E-442A-A455-61AC45E490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6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986D51-4927-42D4-9B77-66A1AE1D6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D9DCC-3F1C-42E6-9A0A-0BC233ED8C9D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03FCE-F3A0-45E0-98CB-D586DC0A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15561-122B-4360-BB3C-9CAD3186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7D18-65ED-4D66-95EF-301C86924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28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DB1FA9-F6BA-4E8B-A5BD-930E57529B3F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7DF372-19B4-43F9-BAF5-00E560412487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801EABC-2C6A-48A4-A159-2D26E0551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5197F-49D6-4BDA-AA4E-D200D5532164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61E0726-2F10-4852-9477-00B99A91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64CA01E-7F3F-4480-B2C9-14B884AF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248AA-7C8C-4548-ADC5-114105EAB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20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71AE9EF-29D9-4E20-B31D-8C8F3E2F6D75}"/>
              </a:ext>
            </a:extLst>
          </p:cNvPr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D75260-0497-420E-B1F5-46C5B7832F75}"/>
              </a:ext>
            </a:extLst>
          </p:cNvPr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F9ACE3C-3C75-4CFB-850B-FD7DFF17A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5CB25-F88D-4D53-9A1B-AB6DC3827DE1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1D82F69-0667-4B4B-B244-F660715C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64CFBEE-D67F-4E1B-8CE7-E462144B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0E6E5-6255-4EEF-9715-51C6492AB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154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9DF55F8-6D75-47E0-A3EA-1BE338E54374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5D63F2-85EC-42B5-93BD-EC62373C49A5}"/>
              </a:ext>
            </a:extLst>
          </p:cNvPr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70E57-49A7-420E-BE01-92EC88931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1833A11F-657C-4060-9309-EEDBF212E8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3150C-4AAD-438A-B17E-298C060AA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>
              <a:defRPr/>
            </a:pPr>
            <a:fld id="{455E3F54-EE2C-4CA6-88A8-117F7DB7DDA9}" type="datetime2">
              <a:rPr lang="en-US"/>
              <a:pPr>
                <a:defRPr/>
              </a:pPr>
              <a:t>Tuesday, December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067BB-9ED6-4526-B828-2AB0E85DB3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DA48C-D372-47D1-89A6-4536EAD85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>
              <a:defRPr/>
            </a:pPr>
            <a:fld id="{A5E33CB0-744B-4888-A751-F073E272ED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431" r:id="rId2"/>
    <p:sldLayoutId id="2147484437" r:id="rId3"/>
    <p:sldLayoutId id="2147484432" r:id="rId4"/>
    <p:sldLayoutId id="2147484433" r:id="rId5"/>
    <p:sldLayoutId id="2147484434" r:id="rId6"/>
    <p:sldLayoutId id="2147484438" r:id="rId7"/>
    <p:sldLayoutId id="2147484439" r:id="rId8"/>
    <p:sldLayoutId id="2147484440" r:id="rId9"/>
    <p:sldLayoutId id="2147484435" r:id="rId10"/>
    <p:sldLayoutId id="214748444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MS PGothic" pitchFamily="34" charset="-128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ccounting.ucr.edu/payroll-coordination/payroll-calendars/monthly-time-attendance-schedul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cnet.universityofcalifornia.edu/labor/bargaining-units/br/docs/br_23_personal-time-off_2022-2025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cnet.universityofcalifornia.edu/labor/bargaining-units/br/docs/br_17_leaves_2022-202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cnet.universityofcalifornia.edu/labor/bargaining-units/bx/docs/bx_18-leaves_2022-2025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-ucr-graduate.pantheonsite.io/document/supervisorjobaidpdf" TargetMode="External"/><Relationship Id="rId2" Type="http://schemas.openxmlformats.org/officeDocument/2006/relationships/hyperlink" Target="https://live-ucr-graduate.pantheonsite.io/document/asegsrjobaid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timesheetfeedback@ucr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FA0CFF4-4A33-5DFB-029A-745F477EC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6587" y="4218038"/>
            <a:ext cx="8077200" cy="84803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accent1">
                    <a:satMod val="150000"/>
                  </a:schemeClr>
                </a:solidFill>
                <a:ea typeface="+mj-ea"/>
              </a:rPr>
              <a:t>Time &amp; Attendance Reporting System (TARS) for Graduate Students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4767-8DDD-4A38-B6ED-FAE35DFD5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Monthly TARS Schedule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8A81E97-2849-4BAF-8E71-97D6A5560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Monthly TARS Schedule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>
                <a:hlinkClick r:id="rId2"/>
              </a:rPr>
              <a:t>https://accounting.ucr.edu/payroll-coordination/payroll-calendars/monthly-time-attendance-schedule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000" dirty="0"/>
          </a:p>
          <a:p>
            <a:endParaRPr lang="en-US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E4785-024C-4B24-A12B-B12F461AD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TARS Email Example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04FE1C7F-DA4F-4E2C-9C15-34A5588A3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Time Record Reminder – Requires Action from Graduate Student</a:t>
            </a:r>
          </a:p>
          <a:p>
            <a:endParaRPr lang="en-US" altLang="en-US" sz="2400" dirty="0"/>
          </a:p>
          <a:p>
            <a:endParaRPr lang="en-US" alt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FF9261-CB38-46B0-4CAF-17AE1A588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599" y="2676089"/>
            <a:ext cx="7152280" cy="359606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C892-30ED-4063-9B74-91E0ABC47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accent1">
                    <a:satMod val="150000"/>
                  </a:schemeClr>
                </a:solidFill>
              </a:rPr>
              <a:t>TARS Email Example</a:t>
            </a:r>
            <a:endParaRPr lang="en-US" sz="3200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796A8669-CEF3-4C2B-8640-43C60830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Time Record for (Employee) Submitted – Requires Action from Supervisor.</a:t>
            </a:r>
          </a:p>
          <a:p>
            <a:endParaRPr lang="en-US" altLang="en-US" sz="2400" dirty="0"/>
          </a:p>
          <a:p>
            <a:pPr marL="119062" indent="0">
              <a:buNone/>
            </a:pPr>
            <a:endParaRPr lang="en-US" altLang="en-US" sz="2400" dirty="0"/>
          </a:p>
          <a:p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3E9A68-BB96-63AA-7AD8-D43B9CAB0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80" y="2827090"/>
            <a:ext cx="7984229" cy="348143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0980-DBF1-42DC-9CBD-0D7806E51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>
                    <a:satMod val="150000"/>
                  </a:schemeClr>
                </a:solidFill>
                <a:ea typeface="+mj-ea"/>
              </a:rPr>
              <a:t>TARS Email Example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99A4213E-1438-4070-986E-6B8166675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Time Record for (Student’s Name) Auto-Submitted – Requires Action from Supervisor.</a:t>
            </a:r>
          </a:p>
          <a:p>
            <a:endParaRPr lang="en-US" altLang="en-US" sz="2400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71C1E2-9016-BF91-8BA0-89CE76D69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184" y="2573831"/>
            <a:ext cx="6804083" cy="392763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79E4-9295-42C9-AA77-10296E0A8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TARS Email Example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AFFE9C79-3CA7-465D-A14F-D0EBF9DE7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1463"/>
            <a:ext cx="8334375" cy="25117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400" dirty="0"/>
              <a:t>Action Required – Supervisor Approval (Timesheet was not approved on time)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D872ED-C25F-75C8-C6C6-675B486BA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669" y="2451485"/>
            <a:ext cx="5795087" cy="425106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EA921-7F07-42D4-8C80-7506DDB0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2A807-A692-489E-8D4F-AFD8D748E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384" y="2905432"/>
            <a:ext cx="5877232" cy="1637071"/>
          </a:xfrm>
        </p:spPr>
        <p:txBody>
          <a:bodyPr/>
          <a:lstStyle/>
          <a:p>
            <a:pPr marL="119062" indent="0" algn="ctr">
              <a:buNone/>
              <a:defRPr/>
            </a:pPr>
            <a:r>
              <a:rPr lang="en-US" sz="3600" b="1" i="1" dirty="0">
                <a:latin typeface="High Tower Text" panose="02040502050506030303" pitchFamily="18" charset="0"/>
              </a:rPr>
              <a:t>Q</a:t>
            </a:r>
            <a:r>
              <a:rPr lang="en-US" i="1" dirty="0">
                <a:latin typeface="High Tower Text" panose="02040502050506030303" pitchFamily="18" charset="0"/>
              </a:rPr>
              <a:t>uestions</a:t>
            </a:r>
          </a:p>
          <a:p>
            <a:pPr marL="119062" indent="0" algn="ctr">
              <a:buNone/>
              <a:defRPr/>
            </a:pPr>
            <a:r>
              <a:rPr lang="en-US" i="1" dirty="0">
                <a:latin typeface="High Tower Text" panose="02040502050506030303" pitchFamily="18" charset="0"/>
              </a:rPr>
              <a:t>&amp;</a:t>
            </a:r>
          </a:p>
          <a:p>
            <a:pPr marL="119062" indent="0" algn="ctr">
              <a:buNone/>
              <a:defRPr/>
            </a:pPr>
            <a:r>
              <a:rPr lang="en-US" sz="4000" b="1" i="1" dirty="0">
                <a:latin typeface="High Tower Text" panose="02040502050506030303" pitchFamily="18" charset="0"/>
              </a:rPr>
              <a:t>A</a:t>
            </a:r>
            <a:r>
              <a:rPr lang="en-US" i="1" dirty="0">
                <a:latin typeface="High Tower Text" panose="02040502050506030303" pitchFamily="18" charset="0"/>
              </a:rPr>
              <a:t>nswers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BD7019-8723-4365-A41F-C2A562BC8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>
                    <a:satMod val="150000"/>
                  </a:schemeClr>
                </a:solidFill>
                <a:ea typeface="+mj-ea"/>
              </a:rPr>
              <a:t>Agenda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C9A5F35-8C4E-4A26-A1E3-051D38E0C87A}"/>
              </a:ext>
            </a:extLst>
          </p:cNvPr>
          <p:cNvSpPr txBox="1">
            <a:spLocks/>
          </p:cNvSpPr>
          <p:nvPr/>
        </p:nvSpPr>
        <p:spPr bwMode="auto">
          <a:xfrm>
            <a:off x="221226" y="1679217"/>
            <a:ext cx="7555367" cy="3018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6304" tIns="0" rIns="45720" bIns="0"/>
          <a:lstStyle>
            <a:lvl1pPr marL="571500" indent="-571500">
              <a:buClr>
                <a:schemeClr val="accent1"/>
              </a:buClr>
              <a:buSzPct val="80000"/>
              <a:buFont typeface="Wingdings 2" panose="05020102010507070707" pitchFamily="18" charset="2"/>
              <a:buChar char=""/>
              <a:defRPr sz="32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Char char=""/>
              <a:defRPr sz="28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66C7D"/>
              </a:buClr>
              <a:buFont typeface="Arial" panose="020B0604020202020204" pitchFamily="34" charset="0"/>
              <a:buChar char="▪"/>
              <a:defRPr sz="24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6BB76D"/>
              </a:buClr>
              <a:buFont typeface="Arial" panose="020B0604020202020204" pitchFamily="34" charset="0"/>
              <a:buChar char="▪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E88651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Context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GSR-Specific PTO Policies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Types of Leaves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Job Aid: Step-by-Step Walkthrough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FAQs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Monthly TARS Schedule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TARS E-mail Examples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r>
              <a:rPr lang="en-US" altLang="en-US" sz="2400" i="1" dirty="0"/>
              <a:t>Q&amp;A</a:t>
            </a:r>
          </a:p>
          <a:p>
            <a:pPr eaLnBrk="1" hangingPunct="1">
              <a:buFont typeface="Corbel" panose="020B0503020204020204" pitchFamily="34" charset="0"/>
              <a:buAutoNum type="romanUcPeriod"/>
            </a:pPr>
            <a:endParaRPr lang="en-US" altLang="en-US" sz="2400" i="1" dirty="0"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34977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E88B-FFD6-58C2-A116-46C06342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D7912-F6B5-6A2E-7400-579D67CE9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</a:t>
            </a:r>
          </a:p>
          <a:p>
            <a:pPr lvl="1"/>
            <a:r>
              <a:rPr lang="en-US" dirty="0"/>
              <a:t>Understand the TARS timesheet process</a:t>
            </a:r>
          </a:p>
          <a:p>
            <a:pPr lvl="1"/>
            <a:r>
              <a:rPr lang="en-US" dirty="0"/>
              <a:t>Fill out and submit a timesheet through TARS</a:t>
            </a:r>
          </a:p>
          <a:p>
            <a:pPr lvl="1"/>
            <a:r>
              <a:rPr lang="en-US" dirty="0"/>
              <a:t>(Supervisors) Approve a TARS timesheet</a:t>
            </a:r>
          </a:p>
        </p:txBody>
      </p:sp>
    </p:spTree>
    <p:extLst>
      <p:ext uri="{BB962C8B-B14F-4D97-AF65-F5344CB8AC3E}">
        <p14:creationId xmlns:p14="http://schemas.microsoft.com/office/powerpoint/2010/main" val="153612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0AD3-A1AB-C4EF-0143-8F146058E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8D8B3-0699-7B5B-47F5-A3779A2B5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contracts for ASEs and GSRs</a:t>
            </a:r>
          </a:p>
          <a:p>
            <a:pPr lvl="1"/>
            <a:r>
              <a:rPr lang="en-US" dirty="0"/>
              <a:t>Slight difference between contracts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New Process for Timesheets</a:t>
            </a:r>
          </a:p>
          <a:p>
            <a:pPr lvl="1"/>
            <a:r>
              <a:rPr lang="en-US" dirty="0"/>
              <a:t>Increase in questions from graduate students and supervisors on timesheet process</a:t>
            </a:r>
          </a:p>
        </p:txBody>
      </p:sp>
    </p:spTree>
    <p:extLst>
      <p:ext uri="{BB962C8B-B14F-4D97-AF65-F5344CB8AC3E}">
        <p14:creationId xmlns:p14="http://schemas.microsoft.com/office/powerpoint/2010/main" val="384081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BD7019-8723-4365-A41F-C2A562BC8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>
                    <a:satMod val="150000"/>
                  </a:schemeClr>
                </a:solidFill>
                <a:ea typeface="+mj-ea"/>
              </a:rPr>
              <a:t>GSR-Specific PTO Policies</a:t>
            </a:r>
          </a:p>
        </p:txBody>
      </p:sp>
      <p:sp>
        <p:nvSpPr>
          <p:cNvPr id="12291" name="Content Placeholder 1">
            <a:extLst>
              <a:ext uri="{FF2B5EF4-FFF2-40B4-BE49-F238E27FC236}">
                <a16:creationId xmlns:a16="http://schemas.microsoft.com/office/drawing/2014/main" id="{0105F445-8481-4157-AAC4-3A6C498DF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4825"/>
            <a:ext cx="8397875" cy="4954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i="1" dirty="0"/>
              <a:t>Who is eligible for PTO?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GSRs with appointment of 25% or more are now eligible for paid time off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5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/>
              <a:t>How much PTO do they earn?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1 day PTO for every full month of service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5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/>
              <a:t>Does their PTO carry over?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Unused PTO not carried over, according to their contract.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2100" i="1" dirty="0"/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1500" i="1" dirty="0"/>
          </a:p>
          <a:p>
            <a:pPr eaLnBrk="1" hangingPunct="1">
              <a:lnSpc>
                <a:spcPct val="90000"/>
              </a:lnSpc>
            </a:pPr>
            <a:r>
              <a:rPr lang="en-US" altLang="en-US" sz="2500" i="1" dirty="0"/>
              <a:t>Contract:</a:t>
            </a:r>
            <a:endParaRPr lang="en-US" altLang="en-US" sz="2000" dirty="0">
              <a:hlinkClick r:id="rId2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hlinkClick r:id="rId2"/>
              </a:rPr>
              <a:t>https://ucnet.universityofcalifornia.edu/labor/bargaining-units/br/docs/br_23_personal-time-off_2022-2025.pdf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hlinkClick r:id="rId2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marL="119062" indent="0" eaLnBrk="1" hangingPunct="1">
              <a:lnSpc>
                <a:spcPct val="90000"/>
              </a:lnSpc>
              <a:buNone/>
            </a:pP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40965005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5858-047F-4D99-A2A2-A1E3E5769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/>
              <a:t>GSR and ASE – Types of Leaves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94F0634D-BD05-429F-956C-13BA52EC2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90675"/>
            <a:ext cx="8362950" cy="503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Both GSRs and ASEs are now expected to enter their leaves into TARS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Most common types of leaves: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0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Full details in contract: 		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600" dirty="0"/>
              <a:t>GSR contract: </a:t>
            </a:r>
            <a:r>
              <a:rPr lang="en-US" altLang="en-US" sz="1600" dirty="0">
                <a:hlinkClick r:id="rId3"/>
              </a:rPr>
              <a:t>https://ucnet.universityofcalifornia.edu/labor/bargaining-units/br/docs/br_17_leaves_2022-2025.pdf</a:t>
            </a:r>
            <a:endParaRPr lang="en-US" altLang="en-US" sz="16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600" dirty="0"/>
              <a:t>ASE contract: </a:t>
            </a:r>
            <a:r>
              <a:rPr lang="en-US" altLang="en-US" sz="1600" dirty="0">
                <a:hlinkClick r:id="rId4"/>
              </a:rPr>
              <a:t>https://ucnet.universityofcalifornia.edu/labor/bargaining-units/bx/docs/bx_18-leaves_2022-2025.pdf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marL="119062" indent="0" eaLnBrk="1" hangingPunct="1">
              <a:lnSpc>
                <a:spcPct val="90000"/>
              </a:lnSpc>
              <a:buNone/>
              <a:defRPr/>
            </a:pPr>
            <a:endParaRPr lang="en-US" altLang="en-US" sz="2400" dirty="0"/>
          </a:p>
          <a:p>
            <a:pPr marL="119062" indent="0" eaLnBrk="1" hangingPunct="1">
              <a:lnSpc>
                <a:spcPct val="90000"/>
              </a:lnSpc>
              <a:buNone/>
              <a:defRPr/>
            </a:pPr>
            <a:endParaRPr lang="en-US" altLang="en-US" sz="2400" dirty="0"/>
          </a:p>
          <a:p>
            <a:pPr marL="119062" indent="0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marL="119062" indent="0">
              <a:buFont typeface="Wingdings 2" panose="05020102010507070707" pitchFamily="18" charset="2"/>
              <a:buNone/>
              <a:defRPr/>
            </a:pPr>
            <a:endParaRPr lang="en-US" alt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7F2D427-3BE5-9602-B9D5-C0F7023069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735103"/>
              </p:ext>
            </p:extLst>
          </p:nvPr>
        </p:nvGraphicFramePr>
        <p:xfrm>
          <a:off x="1158240" y="2819400"/>
          <a:ext cx="6096000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354298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829923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85485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i="1" dirty="0"/>
                        <a:t>Military 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Pregnancy 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Short Term Leave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6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1" dirty="0"/>
                        <a:t>Long Term 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Bereavement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Jury Duty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166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1" dirty="0"/>
                        <a:t>Family Leave*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64353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FB7DC02-DDCD-3C37-639E-52E07A883963}"/>
              </a:ext>
            </a:extLst>
          </p:cNvPr>
          <p:cNvSpPr txBox="1"/>
          <p:nvPr/>
        </p:nvSpPr>
        <p:spPr>
          <a:xfrm>
            <a:off x="1114425" y="3907433"/>
            <a:ext cx="56591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b="1" i="1" dirty="0"/>
              <a:t>Family member</a:t>
            </a:r>
            <a:r>
              <a:rPr lang="en-US" altLang="en-US" sz="1600" i="1" dirty="0"/>
              <a:t>: GSR’s/ASE’s parent, child, spouse, domestic partner, grandparent, grandchild, or sibling. 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0726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BC3B-A989-412B-8F2C-895FF5F0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/>
              <a:t> </a:t>
            </a:r>
            <a:r>
              <a:rPr lang="en-US" sz="3200" dirty="0"/>
              <a:t>TARS Training Job Aids 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887F882-6FF8-4067-9588-449C7784E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ASE/GSR Leave Reporting Entry – for Graduate Students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hlinkClick r:id="rId2"/>
              </a:rPr>
              <a:t>https://live-ucr-graduate.pantheonsite.io/document/asegsrjobaidpdf</a:t>
            </a:r>
            <a:endParaRPr lang="en-US" altLang="en-US" sz="18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0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GSR/ASE Timesheet Approval – for Supervisors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hlinkClick r:id="rId3"/>
              </a:rPr>
              <a:t>https://live-ucr-graduate.pantheonsite.io/document/supervisorjobaidpdf</a:t>
            </a:r>
            <a:endParaRPr lang="en-US" altLang="en-US" sz="18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8441-BF83-35CB-1A1B-8D4901AD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3A209-D0E2-349D-0406-835D0414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7996"/>
            <a:ext cx="8229600" cy="4625975"/>
          </a:xfrm>
        </p:spPr>
        <p:txBody>
          <a:bodyPr/>
          <a:lstStyle/>
          <a:p>
            <a:r>
              <a:rPr lang="en-US" sz="2400" i="1" dirty="0"/>
              <a:t>How do I generate a timesheet?</a:t>
            </a:r>
          </a:p>
          <a:p>
            <a:pPr lvl="1"/>
            <a:r>
              <a:rPr lang="en-US" sz="2000" dirty="0"/>
              <a:t>Log into TARS to generate a timesheet each month.</a:t>
            </a:r>
          </a:p>
          <a:p>
            <a:pPr lvl="1"/>
            <a:endParaRPr lang="en-US" sz="2000" dirty="0"/>
          </a:p>
          <a:p>
            <a:r>
              <a:rPr lang="en-US" sz="2400" i="1" dirty="0"/>
              <a:t>Do I need to fill out a timesheet if I haven’t taken leave that month?</a:t>
            </a:r>
          </a:p>
          <a:p>
            <a:pPr lvl="1"/>
            <a:r>
              <a:rPr lang="en-US" sz="2000" dirty="0"/>
              <a:t>Yes, a timesheet must be submitted even if leave wasn’t taken that month. If a leave wasn’t taken, submit a blank timesheet to your supervisor.</a:t>
            </a:r>
          </a:p>
          <a:p>
            <a:pPr lvl="1"/>
            <a:endParaRPr lang="en-US" sz="2000" dirty="0"/>
          </a:p>
          <a:p>
            <a:r>
              <a:rPr lang="en-US" sz="2400" i="1" dirty="0"/>
              <a:t>Will TARS show PTO balances?</a:t>
            </a:r>
          </a:p>
          <a:p>
            <a:pPr lvl="1"/>
            <a:r>
              <a:rPr lang="en-US" sz="2000" dirty="0"/>
              <a:t>No, supervisors will keep track of PTO balances.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32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8441-BF83-35CB-1A1B-8D4901AD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3A209-D0E2-349D-0406-835D0414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7996"/>
            <a:ext cx="8229600" cy="4625975"/>
          </a:xfrm>
        </p:spPr>
        <p:txBody>
          <a:bodyPr/>
          <a:lstStyle/>
          <a:p>
            <a:r>
              <a:rPr lang="en-US" sz="2400" i="1" dirty="0"/>
              <a:t>Do I record my hours worked in the timesheet?</a:t>
            </a:r>
          </a:p>
          <a:p>
            <a:pPr lvl="1"/>
            <a:r>
              <a:rPr lang="en-US" sz="2000" dirty="0"/>
              <a:t>No, as an exempt employee, you are not expected to record your hours worked in TARS.</a:t>
            </a:r>
          </a:p>
          <a:p>
            <a:pPr lvl="1"/>
            <a:endParaRPr lang="en-US" sz="2000" dirty="0"/>
          </a:p>
          <a:p>
            <a:r>
              <a:rPr lang="en-US" sz="2400" dirty="0"/>
              <a:t>Are supervisors expected to approve timesheets even if no leave was recorded?</a:t>
            </a:r>
          </a:p>
          <a:p>
            <a:pPr lvl="1"/>
            <a:r>
              <a:rPr lang="en-US" sz="2000" dirty="0"/>
              <a:t>Yes, supervisors are expected to approve timesheets regardless if a leave was recorded or not.</a:t>
            </a:r>
          </a:p>
          <a:p>
            <a:pPr lvl="1"/>
            <a:endParaRPr lang="en-US" sz="2000" dirty="0"/>
          </a:p>
          <a:p>
            <a:r>
              <a:rPr lang="en-US" sz="2400" i="1" dirty="0"/>
              <a:t>Who do I contact if I have more questions after this session?</a:t>
            </a:r>
          </a:p>
          <a:p>
            <a:pPr lvl="1"/>
            <a:r>
              <a:rPr lang="en-US" sz="2000" dirty="0"/>
              <a:t>E-mail </a:t>
            </a:r>
            <a:r>
              <a:rPr lang="en-US" sz="2000" dirty="0">
                <a:hlinkClick r:id="rId2"/>
              </a:rPr>
              <a:t>timesheetfeedback@ucr.edu</a:t>
            </a:r>
            <a:r>
              <a:rPr lang="en-US" sz="2000" dirty="0"/>
              <a:t> with TARS related questions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70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3139</TotalTime>
  <Words>585</Words>
  <Application>Microsoft Office PowerPoint</Application>
  <PresentationFormat>On-screen Show (4:3)</PresentationFormat>
  <Paragraphs>155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High Tower Text</vt:lpstr>
      <vt:lpstr>Wingdings</vt:lpstr>
      <vt:lpstr>Wingdings 2</vt:lpstr>
      <vt:lpstr>Wingdings 3</vt:lpstr>
      <vt:lpstr>Module</vt:lpstr>
      <vt:lpstr>Time &amp; Attendance Reporting System (TARS) for Graduate Students</vt:lpstr>
      <vt:lpstr>Agenda</vt:lpstr>
      <vt:lpstr>Goal</vt:lpstr>
      <vt:lpstr>Context</vt:lpstr>
      <vt:lpstr>GSR-Specific PTO Policies</vt:lpstr>
      <vt:lpstr>GSR and ASE – Types of Leaves</vt:lpstr>
      <vt:lpstr> TARS Training Job Aids </vt:lpstr>
      <vt:lpstr>FAQs</vt:lpstr>
      <vt:lpstr>FAQs</vt:lpstr>
      <vt:lpstr>Monthly TARS Schedule</vt:lpstr>
      <vt:lpstr>TARS Email Example</vt:lpstr>
      <vt:lpstr>TARS Email Example</vt:lpstr>
      <vt:lpstr>TARS Email Example</vt:lpstr>
      <vt:lpstr>TARS Email Example</vt:lpstr>
      <vt:lpstr>  </vt:lpstr>
    </vt:vector>
  </TitlesOfParts>
  <Company>UP Manila, College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SCAN International</dc:title>
  <dc:creator>Martin Ongkeko</dc:creator>
  <cp:lastModifiedBy>Angie Elliott</cp:lastModifiedBy>
  <cp:revision>144</cp:revision>
  <cp:lastPrinted>2019-09-16T20:43:00Z</cp:lastPrinted>
  <dcterms:created xsi:type="dcterms:W3CDTF">2012-11-20T22:14:08Z</dcterms:created>
  <dcterms:modified xsi:type="dcterms:W3CDTF">2023-12-19T16:53:37Z</dcterms:modified>
</cp:coreProperties>
</file>