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73"/>
  </p:normalViewPr>
  <p:slideViewPr>
    <p:cSldViewPr snapToGrid="0">
      <p:cViewPr varScale="1">
        <p:scale>
          <a:sx n="96" d="100"/>
          <a:sy n="96" d="100"/>
        </p:scale>
        <p:origin x="20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6027-DB13-E05F-E610-1B5CD7BA1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94CB6E-69E1-BE17-A3E3-0455D8EF4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A5F22-00A4-C435-6674-1900D76A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F95DF-325D-872F-21F3-60244128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F4A32-07B2-2E24-7DB7-419405F82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5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BB06-49D2-DBDA-7BC4-DA608157A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985D5-FB7B-1B4A-3B43-535347E46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B562C-051D-1102-5726-1C94D325C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28678-D733-9BAD-388F-6FA64DA8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1899B-98A5-39AC-E720-EA6E2174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4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FC59F7-19E6-EA6F-C815-75C933080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F9C913-E003-BB78-4E6B-AAF2C63E3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CB7A2-8257-B9A6-2D72-F55A67ECF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AF3AA-4305-BF6B-E77A-AB482EF4C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04EAF-7E9A-2D1F-B0E5-A7E6FB89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A8DD-3664-9A76-F46D-BE16CCA4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A41F-F011-9E92-C3F9-A5E93BA5E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382E9-614D-EC21-E7B6-3194124C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4C4CC-2EF6-FD39-E86A-2E0A04AFD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DEF1E-4477-9F51-6620-BBC14C65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0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4FAE2-FA3A-EFE5-761B-D489B3532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BBBF8-DB39-7DD0-683E-263AF70DA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AAD3-560C-A040-A140-6C17695D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8A0B4-DAD1-63C6-6B22-37771CC8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270D0-9A93-06F0-806C-F2B74EC32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8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E336-1F38-3B98-284E-FDAD8C618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53AB3-BDAC-8DCB-D11F-348E041BE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59A29-03DA-1D85-51FF-3524529F9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75ED0-C867-F2E3-403B-9808307E8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81ADC-9C33-F5DD-B1B0-EC7F7067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09174-14F4-4060-3192-1CD961D7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6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5A085-877C-9E3A-C9ED-C429BF51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45609-978B-BA33-82DA-BBDA6E78D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08824-54FE-19D1-CBCC-05B5A8B1A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11167-4EB0-1D67-3CE0-1401D0A48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BFDF51-0EC2-4770-53AF-93ADF7A31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FE909D-6A5F-9D3F-6B36-C0548A046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60D77A-AEAB-9C45-286F-8A1DF66C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EA1F80-782D-92BC-8184-0DE1C944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8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37E93-63C1-F55A-FD66-C49AEE818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FA888E-BFA9-8F4A-9E56-2971A4FFB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328A7-6432-8417-4F96-EDCB917C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35CC6-4E59-17E7-00E6-DE656BD26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2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1A9129-880A-C2F2-0840-B81EDEF13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F62AC-D3F0-511A-30B1-50D9A313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E844A-8732-90C6-C36C-60FBFB5A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13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506D-5D4C-A379-96DA-BE7CBC076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ECD06-2193-AEA5-495E-229DF6EB5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11468-6E9F-12F4-BCFA-9A771A50A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527B1-0ABD-29CF-09C5-BBFBA9A9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91426-88FE-63D5-395E-0A75F5C4B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1D929-9BA8-C97F-EB67-BE8CA23B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B3F70-EE64-DABF-8100-B69848A4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08A318-73BE-8EDF-CB2D-1BC3496E95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A7883-81B6-CB58-A38B-E7B8A5104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ADAE1-B27B-04EA-9539-A58DAF987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EBAA5-1BA8-D5E2-B008-44AF3A3D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27329-5367-5FC8-F271-03C9D591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9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256A6-93A0-26A9-375E-F4148E1E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09774-DDAA-76FB-3BA8-346946004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C9B8D-1CAB-1409-926E-77BD499BB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F91789-5CEB-1249-AE60-6C117C8921B0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44103-C6A1-BE56-FB89-B1576171A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3298F-D64D-4757-F02F-404983E76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F0BFBD-117B-5743-B98D-AB31CE36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4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C660A0-FD3E-F3D5-55A1-BDFD43EA5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432" y="643467"/>
            <a:ext cx="5557135" cy="5571065"/>
          </a:xfrm>
          <a:prstGeom prst="rect">
            <a:avLst/>
          </a:prstGeom>
          <a:ln>
            <a:noFill/>
          </a:ln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7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FB3799-5079-5552-34D4-2BC67AC07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370" y="45305"/>
            <a:ext cx="6679095" cy="667909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8031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Ying</dc:creator>
  <cp:lastModifiedBy>Sam Ying</cp:lastModifiedBy>
  <cp:revision>1</cp:revision>
  <dcterms:created xsi:type="dcterms:W3CDTF">2024-09-24T22:17:56Z</dcterms:created>
  <dcterms:modified xsi:type="dcterms:W3CDTF">2024-09-24T22:20:38Z</dcterms:modified>
</cp:coreProperties>
</file>