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7"/>
    <p:restoredTop sz="94635"/>
  </p:normalViewPr>
  <p:slideViewPr>
    <p:cSldViewPr snapToGrid="0" snapToObjects="1">
      <p:cViewPr varScale="1">
        <p:scale>
          <a:sx n="112" d="100"/>
          <a:sy n="112" d="100"/>
        </p:scale>
        <p:origin x="6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98E8-5043-4B44-BB18-1709CA4B094B}" type="datetimeFigureOut">
              <a:t>5/7/21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9961-2A4D-1E4B-908E-4423D47309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354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98E8-5043-4B44-BB18-1709CA4B094B}" type="datetimeFigureOut">
              <a:t>5/7/21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9961-2A4D-1E4B-908E-4423D47309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07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9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98E8-5043-4B44-BB18-1709CA4B094B}" type="datetimeFigureOut">
              <a:t>5/7/21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9961-2A4D-1E4B-908E-4423D47309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75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98E8-5043-4B44-BB18-1709CA4B094B}" type="datetimeFigureOut">
              <a:t>5/7/21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9961-2A4D-1E4B-908E-4423D47309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92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98E8-5043-4B44-BB18-1709CA4B094B}" type="datetimeFigureOut">
              <a:t>5/7/21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9961-2A4D-1E4B-908E-4423D47309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867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98E8-5043-4B44-BB18-1709CA4B094B}" type="datetimeFigureOut">
              <a:t>5/7/21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9961-2A4D-1E4B-908E-4423D47309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514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98E8-5043-4B44-BB18-1709CA4B094B}" type="datetimeFigureOut">
              <a:t>5/7/21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9961-2A4D-1E4B-908E-4423D47309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962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98E8-5043-4B44-BB18-1709CA4B094B}" type="datetimeFigureOut">
              <a:t>5/7/21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9961-2A4D-1E4B-908E-4423D47309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468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98E8-5043-4B44-BB18-1709CA4B094B}" type="datetimeFigureOut">
              <a:t>5/7/21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9961-2A4D-1E4B-908E-4423D47309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7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98E8-5043-4B44-BB18-1709CA4B094B}" type="datetimeFigureOut">
              <a:t>5/7/21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9961-2A4D-1E4B-908E-4423D47309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70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98E8-5043-4B44-BB18-1709CA4B094B}" type="datetimeFigureOut">
              <a:t>5/7/21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9961-2A4D-1E4B-908E-4423D47309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950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298E8-5043-4B44-BB18-1709CA4B094B}" type="datetimeFigureOut">
              <a:t>5/7/21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89961-2A4D-1E4B-908E-4423D47309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53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entomology.ucr.edu/inclusivity-entomolog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99DC461C-C2DC-9C42-870F-BB8D090469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1108" y="1825625"/>
            <a:ext cx="5801784" cy="4351338"/>
          </a:xfr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948834A-110D-F345-9088-7C9A3BB58C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326162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CFB6F0F-5E68-434C-8C29-93C0E434C5A8}"/>
              </a:ext>
            </a:extLst>
          </p:cNvPr>
          <p:cNvSpPr txBox="1"/>
          <p:nvPr/>
        </p:nvSpPr>
        <p:spPr>
          <a:xfrm>
            <a:off x="228600" y="3177540"/>
            <a:ext cx="8536376" cy="24776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The Department of Entomology invites applications from undergraduate students for our Inclusivity </a:t>
            </a:r>
          </a:p>
          <a:p>
            <a:r>
              <a:rPr lang="en-US" sz="1600"/>
              <a:t>Fellowship Program to conduct laboratory research in entomology at UCR. We recognize that there </a:t>
            </a:r>
          </a:p>
          <a:p>
            <a:r>
              <a:rPr lang="en-US" sz="1600"/>
              <a:t>are marginalized groups that face systemic barriers throughout their academic journeys. </a:t>
            </a:r>
          </a:p>
          <a:p>
            <a:endParaRPr lang="en-US" sz="1100"/>
          </a:p>
          <a:p>
            <a:r>
              <a:rPr lang="en-US" sz="1600" b="1"/>
              <a:t>An award of $1000 </a:t>
            </a:r>
            <a:r>
              <a:rPr lang="en-US" sz="1600"/>
              <a:t>will be provided to an undergraduate student that has faced or addressed social, </a:t>
            </a:r>
          </a:p>
          <a:p>
            <a:r>
              <a:rPr lang="en-US" sz="1600"/>
              <a:t>cultural, and financial barriers to participation in research. The funds are meant to support their </a:t>
            </a:r>
          </a:p>
          <a:p>
            <a:r>
              <a:rPr lang="en-US" sz="1600"/>
              <a:t>ability to participate in laboratory research under the guidance of a Department of Entomology </a:t>
            </a:r>
          </a:p>
          <a:p>
            <a:r>
              <a:rPr lang="en-US" sz="1600"/>
              <a:t>principal investigator. Faculty members at UCR may provide additional research support and will </a:t>
            </a:r>
          </a:p>
          <a:p>
            <a:r>
              <a:rPr lang="en-US" sz="1600"/>
              <a:t>provide mentorship. At this time, this scholarship is limited to students enrolled at colleges and </a:t>
            </a:r>
          </a:p>
          <a:p>
            <a:r>
              <a:rPr lang="en-US" sz="1600"/>
              <a:t>universities in Southern California.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B29364C-CA0C-1841-A347-F42AD6B7F061}"/>
              </a:ext>
            </a:extLst>
          </p:cNvPr>
          <p:cNvSpPr txBox="1"/>
          <p:nvPr/>
        </p:nvSpPr>
        <p:spPr>
          <a:xfrm>
            <a:off x="262890" y="6252210"/>
            <a:ext cx="668965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hlinkClick r:id="rId4"/>
              </a:rPr>
              <a:t>https://entomology.ucr.edu/inclusivity-entomology</a:t>
            </a:r>
            <a:r>
              <a:rPr lang="en-US"/>
              <a:t>  - go to inclusivity scholarship application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25177EA-9B0E-AE49-85A7-11439B385498}"/>
              </a:ext>
            </a:extLst>
          </p:cNvPr>
          <p:cNvSpPr txBox="1"/>
          <p:nvPr/>
        </p:nvSpPr>
        <p:spPr>
          <a:xfrm>
            <a:off x="251460" y="5772150"/>
            <a:ext cx="61068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/>
              <a:t>applications must be submitted by 5:00 pm on Friday, May 14th, 2021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E1395E6-3F8A-4941-8CBC-5060E044FD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08800" y="5558790"/>
            <a:ext cx="2235200" cy="11811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6596532-1E40-1F49-8308-B138F58B556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52260" y="0"/>
            <a:ext cx="2491740" cy="57723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EC75484-83E2-5248-998E-E50304A45C0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72400" y="788670"/>
            <a:ext cx="1258570" cy="125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234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154</Words>
  <Application>Microsoft Macintosh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</dc:creator>
  <cp:lastModifiedBy>AR</cp:lastModifiedBy>
  <cp:revision>3</cp:revision>
  <dcterms:created xsi:type="dcterms:W3CDTF">2021-03-25T16:05:47Z</dcterms:created>
  <dcterms:modified xsi:type="dcterms:W3CDTF">2021-05-08T00:32:13Z</dcterms:modified>
</cp:coreProperties>
</file>