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4635"/>
  </p:normalViewPr>
  <p:slideViewPr>
    <p:cSldViewPr snapToGrid="0" snapToObjects="1">
      <p:cViewPr varScale="1">
        <p:scale>
          <a:sx n="85" d="100"/>
          <a:sy n="85" d="100"/>
        </p:scale>
        <p:origin x="168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3/25/21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5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3/25/21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7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3/25/21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3/25/21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2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3/25/21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6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3/25/21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1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3/25/21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6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3/25/21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6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3/25/21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3/25/21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7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298E8-5043-4B44-BB18-1709CA4B094B}" type="datetimeFigureOut">
              <a:t>3/25/21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5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298E8-5043-4B44-BB18-1709CA4B094B}" type="datetimeFigureOut">
              <a:t>3/25/21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89961-2A4D-1E4B-908E-4423D47309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3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0720CF0-013D-8D47-B6F5-286472EDD745}"/>
              </a:ext>
            </a:extLst>
          </p:cNvPr>
          <p:cNvSpPr/>
          <p:nvPr/>
        </p:nvSpPr>
        <p:spPr>
          <a:xfrm>
            <a:off x="0" y="-134911"/>
            <a:ext cx="9144000" cy="22785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4B99EB-3BA7-CE4B-A974-D365A5ED0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56" y="0"/>
            <a:ext cx="89078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038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</dc:creator>
  <cp:lastModifiedBy>AR</cp:lastModifiedBy>
  <cp:revision>1</cp:revision>
  <dcterms:created xsi:type="dcterms:W3CDTF">2021-03-25T16:05:47Z</dcterms:created>
  <dcterms:modified xsi:type="dcterms:W3CDTF">2021-03-25T16:10:39Z</dcterms:modified>
</cp:coreProperties>
</file>