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25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121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45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58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2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70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2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2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3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6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5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3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6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25694-0B7C-41F0-B0A7-C9E410B4D542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828AE-5723-4060-82A0-11E0C575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3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54401"/>
            <a:ext cx="5105400" cy="34035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66"/>
          <a:stretch/>
        </p:blipFill>
        <p:spPr>
          <a:xfrm>
            <a:off x="3973286" y="12254"/>
            <a:ext cx="5170714" cy="342219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0580" y="32658"/>
            <a:ext cx="3462294" cy="76944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FFCC"/>
                </a:solidFill>
              </a:rPr>
              <a:t>UCR </a:t>
            </a:r>
            <a:r>
              <a:rPr lang="en-US" sz="4400" b="1" dirty="0" err="1">
                <a:solidFill>
                  <a:srgbClr val="FFFFCC"/>
                </a:solidFill>
              </a:rPr>
              <a:t>R’Garden</a:t>
            </a:r>
            <a:endParaRPr lang="en-US" sz="4400" b="1" dirty="0">
              <a:solidFill>
                <a:srgbClr val="FFFF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1971" y="5814783"/>
            <a:ext cx="3407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CC"/>
                </a:solidFill>
              </a:rPr>
              <a:t>Contact:</a:t>
            </a:r>
          </a:p>
          <a:p>
            <a:pPr lvl="1"/>
            <a:r>
              <a:rPr lang="en-US" dirty="0">
                <a:solidFill>
                  <a:srgbClr val="FFFFCC"/>
                </a:solidFill>
              </a:rPr>
              <a:t>amy.litt@ucr.edu</a:t>
            </a:r>
          </a:p>
          <a:p>
            <a:pPr lvl="1"/>
            <a:r>
              <a:rPr lang="en-US" dirty="0">
                <a:solidFill>
                  <a:srgbClr val="FFFFCC"/>
                </a:solidFill>
              </a:rPr>
              <a:t>crystal.brachetti@ucr.edu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199" y="897143"/>
            <a:ext cx="405279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CC"/>
                </a:solidFill>
              </a:rPr>
              <a:t>Grow your own vegetables and flowers!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CC"/>
                </a:solidFill>
              </a:rPr>
              <a:t>Help feed the campus community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CC"/>
                </a:solidFill>
              </a:rPr>
              <a:t>Learn about gardening, composting, sustainability initiatives, and more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CC"/>
                </a:solidFill>
              </a:rPr>
              <a:t>Participate in workshops and social events organized by and for students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CC"/>
                </a:solidFill>
              </a:rPr>
              <a:t>Located adjacent to Lot 30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31971" y="3593565"/>
            <a:ext cx="3407230" cy="2062103"/>
          </a:xfrm>
          <a:prstGeom prst="rect">
            <a:avLst/>
          </a:pr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dirty="0">
                <a:solidFill>
                  <a:srgbClr val="FFFFCC"/>
                </a:solidFill>
              </a:rPr>
              <a:t>Volunteer and internship opportunities are available!</a:t>
            </a:r>
          </a:p>
        </p:txBody>
      </p:sp>
    </p:spTree>
    <p:extLst>
      <p:ext uri="{BB962C8B-B14F-4D97-AF65-F5344CB8AC3E}">
        <p14:creationId xmlns:p14="http://schemas.microsoft.com/office/powerpoint/2010/main" val="618913976"/>
      </p:ext>
    </p:extLst>
  </p:cSld>
  <p:clrMapOvr>
    <a:masterClrMapping/>
  </p:clrMapOvr>
</p:sld>
</file>

<file path=ppt/theme/theme1.xml><?xml version="1.0" encoding="utf-8"?>
<a:theme xmlns:a="http://schemas.openxmlformats.org/drawingml/2006/main" name="Normal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mal" id="{04B31D78-8418-4B81-8D13-B3F0346DD66B}" vid="{B8E55F76-54DC-4718-9963-A6C4EAB1848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87</TotalTime>
  <Words>64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Normal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</dc:creator>
  <cp:lastModifiedBy>Allison Katherine Hansen</cp:lastModifiedBy>
  <cp:revision>3</cp:revision>
  <dcterms:created xsi:type="dcterms:W3CDTF">2025-09-17T18:23:20Z</dcterms:created>
  <dcterms:modified xsi:type="dcterms:W3CDTF">2025-09-19T22:24:50Z</dcterms:modified>
</cp:coreProperties>
</file>