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Fredoka"/>
      <p:regular r:id="rId7"/>
      <p:bold r:id="rId8"/>
    </p:embeddedFon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2" Type="http://schemas.openxmlformats.org/officeDocument/2006/relationships/font" Target="fonts/Roboto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oboto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Fredoka-regular.fntdata"/><Relationship Id="rId8" Type="http://schemas.openxmlformats.org/officeDocument/2006/relationships/font" Target="fonts/Fredok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05f47afd35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SHOW TO UNDERGRADS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spiel: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you’re interested in joining a research lab or pursuing a career in science, but don’t know where to start, you can sign up for the SEEDS-CCB mentorship program! The program pairs you with a graduate student mentor at UCR in evolution, ecology, or conservation biology for the quarter. You’ll have one-on-one meetings talking about everything from making the most of your time in undergrad to developing a professional identity. Scan this QR code to learn more! </a:t>
            </a:r>
            <a:endParaRPr/>
          </a:p>
        </p:txBody>
      </p:sp>
      <p:sp>
        <p:nvSpPr>
          <p:cNvPr id="83" name="Google Shape;83;g305f47afd35_0_7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/>
          <p:nvPr>
            <p:ph type="title"/>
          </p:nvPr>
        </p:nvSpPr>
        <p:spPr>
          <a:xfrm>
            <a:off x="896144" y="2400300"/>
            <a:ext cx="2743200" cy="2835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b="1" sz="1000"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64" name="Google Shape;64;p11"/>
          <p:cNvSpPr/>
          <p:nvPr>
            <p:ph idx="2" type="pic"/>
          </p:nvPr>
        </p:nvSpPr>
        <p:spPr>
          <a:xfrm>
            <a:off x="896144" y="306388"/>
            <a:ext cx="2743200" cy="20574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1"/>
          <p:cNvSpPr txBox="1"/>
          <p:nvPr>
            <p:ph idx="1" type="body"/>
          </p:nvPr>
        </p:nvSpPr>
        <p:spPr>
          <a:xfrm>
            <a:off x="896144" y="2683669"/>
            <a:ext cx="2743200" cy="4023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1pPr>
            <a:lvl2pPr indent="-22860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2pPr>
            <a:lvl3pPr indent="-22860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/>
        </p:txBody>
      </p:sp>
      <p:sp>
        <p:nvSpPr>
          <p:cNvPr id="66" name="Google Shape;66;p11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68" name="Google Shape;68;p11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" type="body"/>
          </p:nvPr>
        </p:nvSpPr>
        <p:spPr>
          <a:xfrm rot="5400000">
            <a:off x="1154550" y="-125850"/>
            <a:ext cx="22629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8575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1pPr>
            <a:lvl2pPr indent="-28575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/>
          <p:nvPr>
            <p:ph type="title"/>
          </p:nvPr>
        </p:nvSpPr>
        <p:spPr>
          <a:xfrm rot="5400000">
            <a:off x="2366100" y="1085919"/>
            <a:ext cx="29259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" type="body"/>
          </p:nvPr>
        </p:nvSpPr>
        <p:spPr>
          <a:xfrm rot="5400000">
            <a:off x="270600" y="95319"/>
            <a:ext cx="2925900" cy="30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8575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1pPr>
            <a:lvl2pPr indent="-28575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bg>
      <p:bgPr>
        <a:gradFill>
          <a:gsLst>
            <a:gs pos="0">
              <a:srgbClr val="DBFAFF"/>
            </a:gs>
            <a:gs pos="100000">
              <a:srgbClr val="FFED9F"/>
            </a:gs>
          </a:gsLst>
          <a:lin ang="5400700" scaled="0"/>
        </a:gra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ctrTitle"/>
          </p:nvPr>
        </p:nvSpPr>
        <p:spPr>
          <a:xfrm>
            <a:off x="342900" y="1065213"/>
            <a:ext cx="3886200" cy="73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subTitle"/>
          </p:nvPr>
        </p:nvSpPr>
        <p:spPr>
          <a:xfrm>
            <a:off x="685800" y="1943100"/>
            <a:ext cx="3200400" cy="8763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lvl="0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9" name="Google Shape;19;p4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228600" y="800100"/>
            <a:ext cx="4114800" cy="22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8575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1pPr>
            <a:lvl2pPr indent="-28575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61156" y="2203450"/>
            <a:ext cx="388620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 cap="none"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" type="body"/>
          </p:nvPr>
        </p:nvSpPr>
        <p:spPr>
          <a:xfrm>
            <a:off x="361156" y="1453357"/>
            <a:ext cx="38862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 sz="1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  <a:defRPr sz="8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6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" type="body"/>
          </p:nvPr>
        </p:nvSpPr>
        <p:spPr>
          <a:xfrm>
            <a:off x="228600" y="800100"/>
            <a:ext cx="2019300" cy="22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175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indent="-3048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/>
        </p:txBody>
      </p:sp>
      <p:sp>
        <p:nvSpPr>
          <p:cNvPr id="37" name="Google Shape;37;p7"/>
          <p:cNvSpPr txBox="1"/>
          <p:nvPr>
            <p:ph idx="2" type="body"/>
          </p:nvPr>
        </p:nvSpPr>
        <p:spPr>
          <a:xfrm>
            <a:off x="2324100" y="800100"/>
            <a:ext cx="2019300" cy="22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175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indent="-3048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/>
        </p:txBody>
      </p:sp>
      <p:sp>
        <p:nvSpPr>
          <p:cNvPr id="38" name="Google Shape;38;p7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" type="body"/>
          </p:nvPr>
        </p:nvSpPr>
        <p:spPr>
          <a:xfrm>
            <a:off x="228600" y="767556"/>
            <a:ext cx="2020200" cy="3198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 sz="10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5pPr>
            <a:lvl6pPr indent="-2286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6pPr>
            <a:lvl7pPr indent="-2286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7pPr>
            <a:lvl8pPr indent="-2286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8pPr>
            <a:lvl9pPr indent="-2286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9pPr>
          </a:lstStyle>
          <a:p/>
        </p:txBody>
      </p:sp>
      <p:sp>
        <p:nvSpPr>
          <p:cNvPr id="44" name="Google Shape;44;p8"/>
          <p:cNvSpPr txBox="1"/>
          <p:nvPr>
            <p:ph idx="2" type="body"/>
          </p:nvPr>
        </p:nvSpPr>
        <p:spPr>
          <a:xfrm>
            <a:off x="228600" y="1087438"/>
            <a:ext cx="2020200" cy="19755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048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1pPr>
            <a:lvl2pPr indent="-2921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3pPr>
            <a:lvl4pPr indent="-2794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–"/>
              <a:defRPr sz="800"/>
            </a:lvl4pPr>
            <a:lvl5pPr indent="-2794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»"/>
              <a:defRPr sz="800"/>
            </a:lvl5pPr>
            <a:lvl6pPr indent="-2794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6pPr>
            <a:lvl7pPr indent="-2794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7pPr>
            <a:lvl8pPr indent="-2794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8pPr>
            <a:lvl9pPr indent="-2794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9pPr>
          </a:lstStyle>
          <a:p/>
        </p:txBody>
      </p:sp>
      <p:sp>
        <p:nvSpPr>
          <p:cNvPr id="45" name="Google Shape;45;p8"/>
          <p:cNvSpPr txBox="1"/>
          <p:nvPr>
            <p:ph idx="3" type="body"/>
          </p:nvPr>
        </p:nvSpPr>
        <p:spPr>
          <a:xfrm>
            <a:off x="2322513" y="767556"/>
            <a:ext cx="2020800" cy="3198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 sz="10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5pPr>
            <a:lvl6pPr indent="-2286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6pPr>
            <a:lvl7pPr indent="-2286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7pPr>
            <a:lvl8pPr indent="-2286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8pPr>
            <a:lvl9pPr indent="-2286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9pPr>
          </a:lstStyle>
          <a:p/>
        </p:txBody>
      </p:sp>
      <p:sp>
        <p:nvSpPr>
          <p:cNvPr id="46" name="Google Shape;46;p8"/>
          <p:cNvSpPr txBox="1"/>
          <p:nvPr>
            <p:ph idx="4" type="body"/>
          </p:nvPr>
        </p:nvSpPr>
        <p:spPr>
          <a:xfrm>
            <a:off x="2322513" y="1087438"/>
            <a:ext cx="2020800" cy="19755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048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1pPr>
            <a:lvl2pPr indent="-2921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3pPr>
            <a:lvl4pPr indent="-2794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–"/>
              <a:defRPr sz="800"/>
            </a:lvl4pPr>
            <a:lvl5pPr indent="-2794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»"/>
              <a:defRPr sz="800"/>
            </a:lvl5pPr>
            <a:lvl6pPr indent="-2794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6pPr>
            <a:lvl7pPr indent="-2794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7pPr>
            <a:lvl8pPr indent="-2794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8pPr>
            <a:lvl9pPr indent="-2794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/>
          <p:nvPr>
            <p:ph type="title"/>
          </p:nvPr>
        </p:nvSpPr>
        <p:spPr>
          <a:xfrm>
            <a:off x="228600" y="136525"/>
            <a:ext cx="1504200" cy="5811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b="1" sz="1000"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57" name="Google Shape;57;p10"/>
          <p:cNvSpPr txBox="1"/>
          <p:nvPr>
            <p:ph idx="1" type="body"/>
          </p:nvPr>
        </p:nvSpPr>
        <p:spPr>
          <a:xfrm>
            <a:off x="1787525" y="136525"/>
            <a:ext cx="2556000" cy="29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302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indent="-31750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2pPr>
            <a:lvl3pPr indent="-3048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indent="-2921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4pPr>
            <a:lvl5pPr indent="-2921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»"/>
              <a:defRPr sz="1000"/>
            </a:lvl5pPr>
            <a:lvl6pPr indent="-2921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6pPr>
            <a:lvl7pPr indent="-2921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7pPr>
            <a:lvl8pPr indent="-2921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8pPr>
            <a:lvl9pPr indent="-2921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2" type="body"/>
          </p:nvPr>
        </p:nvSpPr>
        <p:spPr>
          <a:xfrm>
            <a:off x="228600" y="717550"/>
            <a:ext cx="1504200" cy="23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1pPr>
            <a:lvl2pPr indent="-22860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2pPr>
            <a:lvl3pPr indent="-22860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/>
        </p:txBody>
      </p:sp>
      <p:sp>
        <p:nvSpPr>
          <p:cNvPr id="59" name="Google Shape;59;p10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FA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28600" y="800100"/>
            <a:ext cx="4114800" cy="22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30200" lvl="0" marL="4572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17500" lvl="1" marL="9144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048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2100" lvl="3" marL="18288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–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2100" lvl="4" marL="22860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»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2100" lvl="5" marL="27432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2100" lvl="6" marL="32004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2100" lvl="7" marL="3657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2100" lvl="8" marL="41148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FAFF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14"/>
          <p:cNvGrpSpPr/>
          <p:nvPr/>
        </p:nvGrpSpPr>
        <p:grpSpPr>
          <a:xfrm>
            <a:off x="-330265" y="4425963"/>
            <a:ext cx="9604447" cy="1633469"/>
            <a:chOff x="0" y="-47625"/>
            <a:chExt cx="5058966" cy="860400"/>
          </a:xfrm>
        </p:grpSpPr>
        <p:sp>
          <p:nvSpPr>
            <p:cNvPr id="86" name="Google Shape;86;p14"/>
            <p:cNvSpPr/>
            <p:nvPr/>
          </p:nvSpPr>
          <p:spPr>
            <a:xfrm>
              <a:off x="0" y="0"/>
              <a:ext cx="5058966" cy="330335"/>
            </a:xfrm>
            <a:custGeom>
              <a:rect b="b" l="l" r="r" t="t"/>
              <a:pathLst>
                <a:path extrusionOk="0" h="330335" w="5058966">
                  <a:moveTo>
                    <a:pt x="0" y="0"/>
                  </a:moveTo>
                  <a:lnTo>
                    <a:pt x="5058966" y="0"/>
                  </a:lnTo>
                  <a:lnTo>
                    <a:pt x="5058966" y="330335"/>
                  </a:lnTo>
                  <a:lnTo>
                    <a:pt x="0" y="330335"/>
                  </a:lnTo>
                  <a:close/>
                </a:path>
              </a:pathLst>
            </a:custGeom>
            <a:solidFill>
              <a:srgbClr val="8EA83F"/>
            </a:solidFill>
            <a:ln>
              <a:noFill/>
            </a:ln>
          </p:spPr>
        </p:sp>
        <p:sp>
          <p:nvSpPr>
            <p:cNvPr id="87" name="Google Shape;87;p14"/>
            <p:cNvSpPr txBox="1"/>
            <p:nvPr/>
          </p:nvSpPr>
          <p:spPr>
            <a:xfrm>
              <a:off x="0" y="-47625"/>
              <a:ext cx="812700" cy="86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8" name="Google Shape;88;p14"/>
          <p:cNvSpPr/>
          <p:nvPr/>
        </p:nvSpPr>
        <p:spPr>
          <a:xfrm flipH="1">
            <a:off x="-976353" y="-610765"/>
            <a:ext cx="3456081" cy="5246423"/>
          </a:xfrm>
          <a:custGeom>
            <a:rect b="b" l="l" r="r" t="t"/>
            <a:pathLst>
              <a:path extrusionOk="0" h="10492846" w="6912162">
                <a:moveTo>
                  <a:pt x="6912162" y="0"/>
                </a:moveTo>
                <a:lnTo>
                  <a:pt x="0" y="0"/>
                </a:lnTo>
                <a:lnTo>
                  <a:pt x="0" y="10492846"/>
                </a:lnTo>
                <a:lnTo>
                  <a:pt x="6912162" y="10492846"/>
                </a:lnTo>
                <a:lnTo>
                  <a:pt x="6912162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9" name="Google Shape;89;p14"/>
          <p:cNvSpPr/>
          <p:nvPr/>
        </p:nvSpPr>
        <p:spPr>
          <a:xfrm flipH="1">
            <a:off x="169420" y="1894185"/>
            <a:ext cx="2202964" cy="2992141"/>
          </a:xfrm>
          <a:custGeom>
            <a:rect b="b" l="l" r="r" t="t"/>
            <a:pathLst>
              <a:path extrusionOk="0" h="5984281" w="4405927">
                <a:moveTo>
                  <a:pt x="4405928" y="0"/>
                </a:moveTo>
                <a:lnTo>
                  <a:pt x="0" y="0"/>
                </a:lnTo>
                <a:lnTo>
                  <a:pt x="0" y="5984281"/>
                </a:lnTo>
                <a:lnTo>
                  <a:pt x="4405928" y="5984281"/>
                </a:lnTo>
                <a:lnTo>
                  <a:pt x="4405928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0" name="Google Shape;90;p14"/>
          <p:cNvSpPr/>
          <p:nvPr/>
        </p:nvSpPr>
        <p:spPr>
          <a:xfrm>
            <a:off x="-156368" y="4516379"/>
            <a:ext cx="1341435" cy="627121"/>
          </a:xfrm>
          <a:custGeom>
            <a:rect b="b" l="l" r="r" t="t"/>
            <a:pathLst>
              <a:path extrusionOk="0" h="1254242" w="2682870">
                <a:moveTo>
                  <a:pt x="0" y="0"/>
                </a:moveTo>
                <a:lnTo>
                  <a:pt x="2682870" y="0"/>
                </a:lnTo>
                <a:lnTo>
                  <a:pt x="2682870" y="1254242"/>
                </a:lnTo>
                <a:lnTo>
                  <a:pt x="0" y="12542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1" name="Google Shape;91;p14"/>
          <p:cNvSpPr/>
          <p:nvPr/>
        </p:nvSpPr>
        <p:spPr>
          <a:xfrm flipH="1">
            <a:off x="1728777" y="4629150"/>
            <a:ext cx="1100214" cy="514350"/>
          </a:xfrm>
          <a:custGeom>
            <a:rect b="b" l="l" r="r" t="t"/>
            <a:pathLst>
              <a:path extrusionOk="0" h="1028700" w="2200428">
                <a:moveTo>
                  <a:pt x="2200428" y="0"/>
                </a:moveTo>
                <a:lnTo>
                  <a:pt x="0" y="0"/>
                </a:lnTo>
                <a:lnTo>
                  <a:pt x="0" y="1028700"/>
                </a:lnTo>
                <a:lnTo>
                  <a:pt x="2200428" y="1028700"/>
                </a:lnTo>
                <a:lnTo>
                  <a:pt x="2200428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2" name="Google Shape;92;p14"/>
          <p:cNvSpPr/>
          <p:nvPr/>
        </p:nvSpPr>
        <p:spPr>
          <a:xfrm>
            <a:off x="7572237" y="3821548"/>
            <a:ext cx="1525023" cy="983639"/>
          </a:xfrm>
          <a:custGeom>
            <a:rect b="b" l="l" r="r" t="t"/>
            <a:pathLst>
              <a:path extrusionOk="0" h="1967279" w="3050046">
                <a:moveTo>
                  <a:pt x="0" y="0"/>
                </a:moveTo>
                <a:lnTo>
                  <a:pt x="3050045" y="0"/>
                </a:lnTo>
                <a:lnTo>
                  <a:pt x="3050045" y="1967279"/>
                </a:lnTo>
                <a:lnTo>
                  <a:pt x="0" y="196727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3" name="Google Shape;93;p14"/>
          <p:cNvSpPr/>
          <p:nvPr/>
        </p:nvSpPr>
        <p:spPr>
          <a:xfrm flipH="1">
            <a:off x="3010986" y="4220075"/>
            <a:ext cx="875028" cy="409075"/>
          </a:xfrm>
          <a:custGeom>
            <a:rect b="b" l="l" r="r" t="t"/>
            <a:pathLst>
              <a:path extrusionOk="0" h="818151" w="1750055">
                <a:moveTo>
                  <a:pt x="1750055" y="0"/>
                </a:moveTo>
                <a:lnTo>
                  <a:pt x="0" y="0"/>
                </a:lnTo>
                <a:lnTo>
                  <a:pt x="0" y="818151"/>
                </a:lnTo>
                <a:lnTo>
                  <a:pt x="1750055" y="818151"/>
                </a:lnTo>
                <a:lnTo>
                  <a:pt x="1750055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4" name="Google Shape;94;p14"/>
          <p:cNvSpPr/>
          <p:nvPr/>
        </p:nvSpPr>
        <p:spPr>
          <a:xfrm flipH="1">
            <a:off x="4627606" y="3886686"/>
            <a:ext cx="2314720" cy="1075840"/>
          </a:xfrm>
          <a:custGeom>
            <a:rect b="b" l="l" r="r" t="t"/>
            <a:pathLst>
              <a:path extrusionOk="0" h="2516585" w="5383070">
                <a:moveTo>
                  <a:pt x="5383070" y="0"/>
                </a:moveTo>
                <a:lnTo>
                  <a:pt x="0" y="0"/>
                </a:lnTo>
                <a:lnTo>
                  <a:pt x="0" y="2516585"/>
                </a:lnTo>
                <a:lnTo>
                  <a:pt x="5383070" y="2516585"/>
                </a:lnTo>
                <a:lnTo>
                  <a:pt x="538307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5" name="Google Shape;95;p14"/>
          <p:cNvSpPr/>
          <p:nvPr/>
        </p:nvSpPr>
        <p:spPr>
          <a:xfrm>
            <a:off x="1886350" y="98275"/>
            <a:ext cx="2860800" cy="1326000"/>
          </a:xfrm>
          <a:prstGeom prst="wedgeEllipseCallout">
            <a:avLst>
              <a:gd fmla="val -52426" name="adj1"/>
              <a:gd fmla="val 127905" name="adj2"/>
            </a:avLst>
          </a:prstGeom>
          <a:solidFill>
            <a:srgbClr val="F9F4E1"/>
          </a:solidFill>
          <a:ln cap="flat" cmpd="sng" w="9525">
            <a:solidFill>
              <a:srgbClr val="9E795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4"/>
          <p:cNvSpPr txBox="1"/>
          <p:nvPr/>
        </p:nvSpPr>
        <p:spPr>
          <a:xfrm>
            <a:off x="1726300" y="388825"/>
            <a:ext cx="3180900" cy="7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54A464"/>
                </a:solidFill>
                <a:latin typeface="Fredoka"/>
                <a:ea typeface="Fredoka"/>
                <a:cs typeface="Fredoka"/>
                <a:sym typeface="Fredoka"/>
              </a:rPr>
              <a:t>Are you lost with research, too?</a:t>
            </a:r>
            <a:endParaRPr b="1" sz="2200">
              <a:solidFill>
                <a:srgbClr val="54A464"/>
              </a:solidFill>
              <a:latin typeface="Fredoka"/>
              <a:ea typeface="Fredoka"/>
              <a:cs typeface="Fredoka"/>
              <a:sym typeface="Fredoka"/>
            </a:endParaRPr>
          </a:p>
        </p:txBody>
      </p:sp>
      <p:sp>
        <p:nvSpPr>
          <p:cNvPr id="97" name="Google Shape;97;p14"/>
          <p:cNvSpPr/>
          <p:nvPr/>
        </p:nvSpPr>
        <p:spPr>
          <a:xfrm>
            <a:off x="7518224" y="2014950"/>
            <a:ext cx="1683269" cy="1998752"/>
          </a:xfrm>
          <a:custGeom>
            <a:rect b="b" l="l" r="r" t="t"/>
            <a:pathLst>
              <a:path extrusionOk="0" h="6396006" w="5564525">
                <a:moveTo>
                  <a:pt x="0" y="0"/>
                </a:moveTo>
                <a:lnTo>
                  <a:pt x="5564525" y="0"/>
                </a:lnTo>
                <a:lnTo>
                  <a:pt x="5564525" y="6396006"/>
                </a:lnTo>
                <a:lnTo>
                  <a:pt x="0" y="639600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8" name="Google Shape;98;p14"/>
          <p:cNvSpPr/>
          <p:nvPr/>
        </p:nvSpPr>
        <p:spPr>
          <a:xfrm flipH="1">
            <a:off x="4332450" y="388825"/>
            <a:ext cx="3543600" cy="1687500"/>
          </a:xfrm>
          <a:prstGeom prst="wedgeEllipseCallout">
            <a:avLst>
              <a:gd fmla="val -51584" name="adj1"/>
              <a:gd fmla="val 86806" name="adj2"/>
            </a:avLst>
          </a:prstGeom>
          <a:solidFill>
            <a:srgbClr val="F9F4E1"/>
          </a:solidFill>
          <a:ln cap="flat" cmpd="sng" w="9525">
            <a:solidFill>
              <a:srgbClr val="9E795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13800" y="792325"/>
            <a:ext cx="3180900" cy="8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rgbClr val="54A464"/>
                </a:solidFill>
                <a:latin typeface="Fredoka"/>
                <a:ea typeface="Fredoka"/>
                <a:cs typeface="Fredoka"/>
                <a:sym typeface="Fredoka"/>
              </a:rPr>
              <a:t>Try the SEEDS-CCB mentorship program!</a:t>
            </a:r>
            <a:endParaRPr b="1" sz="2600">
              <a:solidFill>
                <a:srgbClr val="54A464"/>
              </a:solidFill>
              <a:latin typeface="Fredoka"/>
              <a:ea typeface="Fredoka"/>
              <a:cs typeface="Fredoka"/>
              <a:sym typeface="Fredoka"/>
            </a:endParaRPr>
          </a:p>
        </p:txBody>
      </p:sp>
      <p:sp>
        <p:nvSpPr>
          <p:cNvPr id="100" name="Google Shape;100;p14"/>
          <p:cNvSpPr txBox="1"/>
          <p:nvPr/>
        </p:nvSpPr>
        <p:spPr>
          <a:xfrm>
            <a:off x="4531475" y="2156700"/>
            <a:ext cx="2426400" cy="137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Get paired with a graduate student mentor!</a:t>
            </a:r>
            <a:endParaRPr sz="1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Get advice on starting research, pursuing science careers, and more! 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101" name="Google Shape;101;p14"/>
          <p:cNvSpPr txBox="1"/>
          <p:nvPr/>
        </p:nvSpPr>
        <p:spPr>
          <a:xfrm>
            <a:off x="2565587" y="3610475"/>
            <a:ext cx="18645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54A464"/>
                </a:solidFill>
                <a:latin typeface="Roboto"/>
                <a:ea typeface="Roboto"/>
                <a:cs typeface="Roboto"/>
                <a:sym typeface="Roboto"/>
              </a:rPr>
              <a:t>Scan me! Or go to</a:t>
            </a:r>
            <a:endParaRPr b="1" sz="1200">
              <a:solidFill>
                <a:srgbClr val="54A464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54A464"/>
                </a:solidFill>
                <a:latin typeface="Roboto"/>
                <a:ea typeface="Roboto"/>
                <a:cs typeface="Roboto"/>
                <a:sym typeface="Roboto"/>
              </a:rPr>
              <a:t>https://tinyurl.com/SEEDS-CCB-Mentees</a:t>
            </a:r>
            <a:endParaRPr b="1" sz="1200">
              <a:solidFill>
                <a:srgbClr val="54A464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02" name="Google Shape;102;p14"/>
          <p:cNvGrpSpPr/>
          <p:nvPr/>
        </p:nvGrpSpPr>
        <p:grpSpPr>
          <a:xfrm>
            <a:off x="7876043" y="-844359"/>
            <a:ext cx="1880169" cy="1880169"/>
            <a:chOff x="0" y="0"/>
            <a:chExt cx="812800" cy="812800"/>
          </a:xfrm>
        </p:grpSpPr>
        <p:sp>
          <p:nvSpPr>
            <p:cNvPr id="103" name="Google Shape;103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lnTo>
                    <a:pt x="466396" y="87561"/>
                  </a:lnTo>
                  <a:lnTo>
                    <a:pt x="553838" y="27679"/>
                  </a:lnTo>
                  <a:lnTo>
                    <a:pt x="578287" y="131093"/>
                  </a:lnTo>
                  <a:lnTo>
                    <a:pt x="681363" y="106978"/>
                  </a:lnTo>
                  <a:lnTo>
                    <a:pt x="666963" y="212279"/>
                  </a:lnTo>
                  <a:lnTo>
                    <a:pt x="771752" y="227186"/>
                  </a:lnTo>
                  <a:lnTo>
                    <a:pt x="720448" y="320152"/>
                  </a:lnTo>
                  <a:lnTo>
                    <a:pt x="812800" y="372069"/>
                  </a:lnTo>
                  <a:lnTo>
                    <a:pt x="731520" y="440145"/>
                  </a:lnTo>
                  <a:lnTo>
                    <a:pt x="798961" y="522061"/>
                  </a:lnTo>
                  <a:lnTo>
                    <a:pt x="698682" y="556053"/>
                  </a:lnTo>
                  <a:lnTo>
                    <a:pt x="732104" y="656904"/>
                  </a:lnTo>
                  <a:lnTo>
                    <a:pt x="626370" y="652219"/>
                  </a:lnTo>
                  <a:lnTo>
                    <a:pt x="621259" y="758384"/>
                  </a:lnTo>
                  <a:lnTo>
                    <a:pt x="524350" y="715658"/>
                  </a:lnTo>
                  <a:lnTo>
                    <a:pt x="481396" y="812800"/>
                  </a:lnTo>
                  <a:lnTo>
                    <a:pt x="406400" y="737801"/>
                  </a:lnTo>
                  <a:lnTo>
                    <a:pt x="331404" y="812800"/>
                  </a:lnTo>
                  <a:lnTo>
                    <a:pt x="288450" y="715658"/>
                  </a:lnTo>
                  <a:lnTo>
                    <a:pt x="191541" y="758384"/>
                  </a:lnTo>
                  <a:lnTo>
                    <a:pt x="186430" y="652219"/>
                  </a:lnTo>
                  <a:lnTo>
                    <a:pt x="80696" y="656904"/>
                  </a:lnTo>
                  <a:lnTo>
                    <a:pt x="114118" y="556053"/>
                  </a:lnTo>
                  <a:lnTo>
                    <a:pt x="13839" y="522061"/>
                  </a:lnTo>
                  <a:lnTo>
                    <a:pt x="81280" y="440145"/>
                  </a:lnTo>
                  <a:lnTo>
                    <a:pt x="0" y="372069"/>
                  </a:lnTo>
                  <a:lnTo>
                    <a:pt x="92352" y="320152"/>
                  </a:lnTo>
                  <a:lnTo>
                    <a:pt x="41047" y="227186"/>
                  </a:lnTo>
                  <a:lnTo>
                    <a:pt x="145837" y="212279"/>
                  </a:lnTo>
                  <a:lnTo>
                    <a:pt x="131437" y="106978"/>
                  </a:lnTo>
                  <a:lnTo>
                    <a:pt x="234513" y="131093"/>
                  </a:lnTo>
                  <a:lnTo>
                    <a:pt x="258962" y="27679"/>
                  </a:lnTo>
                  <a:lnTo>
                    <a:pt x="346404" y="87561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59639"/>
            </a:solidFill>
            <a:ln>
              <a:noFill/>
            </a:ln>
          </p:spPr>
        </p:sp>
        <p:sp>
          <p:nvSpPr>
            <p:cNvPr id="104" name="Google Shape;104;p14"/>
            <p:cNvSpPr txBox="1"/>
            <p:nvPr/>
          </p:nvSpPr>
          <p:spPr>
            <a:xfrm>
              <a:off x="139700" y="92075"/>
              <a:ext cx="533400" cy="58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05" name="Google Shape;105;p1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612787" y="1800621"/>
            <a:ext cx="1785637" cy="17794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