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772400" cy="10058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10" d="100"/>
          <a:sy n="110" d="100"/>
        </p:scale>
        <p:origin x="738" y="-18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EDC6-DD8F-4BD9-988A-8F5C579C166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CACA-6C95-4C49-9BED-2498B2ADF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67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EDC6-DD8F-4BD9-988A-8F5C579C166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CACA-6C95-4C49-9BED-2498B2ADF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4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EDC6-DD8F-4BD9-988A-8F5C579C166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CACA-6C95-4C49-9BED-2498B2ADF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5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EDC6-DD8F-4BD9-988A-8F5C579C166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CACA-6C95-4C49-9BED-2498B2ADF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4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EDC6-DD8F-4BD9-988A-8F5C579C166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CACA-6C95-4C49-9BED-2498B2ADF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53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EDC6-DD8F-4BD9-988A-8F5C579C166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CACA-6C95-4C49-9BED-2498B2ADF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6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EDC6-DD8F-4BD9-988A-8F5C579C166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CACA-6C95-4C49-9BED-2498B2ADF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1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EDC6-DD8F-4BD9-988A-8F5C579C166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CACA-6C95-4C49-9BED-2498B2ADF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896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EDC6-DD8F-4BD9-988A-8F5C579C166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CACA-6C95-4C49-9BED-2498B2ADF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45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EDC6-DD8F-4BD9-988A-8F5C579C166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CACA-6C95-4C49-9BED-2498B2ADF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5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EDC6-DD8F-4BD9-988A-8F5C579C166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7CACA-6C95-4C49-9BED-2498B2ADF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8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CEDC6-DD8F-4BD9-988A-8F5C579C166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7CACA-6C95-4C49-9BED-2498B2ADF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58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enstemons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penstemons.org/index.php/society/gran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enstemons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s://penstemons.org/index.php/society/gran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057" y="1869457"/>
            <a:ext cx="7357039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purpose of the APS Special Projects Program is to stimulate activities that promote knowledge and appreciation of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Penstemons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The Society is particularly interested in funding projects that: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1) Promote conservation of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Penstemon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species in the wild, especially rare or sensitive ones, through understanding of factors that affect their survival, or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2) Promote appreciation for the diversity and beauty of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Penstemons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in wild and domestic landscapes, through horticultural research, dissemination of information of interest to gardeners, or the construction or enhancement of educational display gardens.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6811" y="393700"/>
            <a:ext cx="7259136" cy="833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0" i="0" u="none" strike="noStrike" baseline="30000" dirty="0">
                <a:solidFill>
                  <a:srgbClr val="15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 PENSTEMON SOCIETY</a:t>
            </a:r>
            <a:endParaRPr lang="en-US" sz="3600" b="1" i="0" u="none" strike="noStrike" baseline="30000" dirty="0">
              <a:solidFill>
                <a:srgbClr val="1526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0" i="0" u="none" strike="noStrike" baseline="30000" dirty="0">
                <a:solidFill>
                  <a:srgbClr val="831244"/>
                </a:solidFill>
                <a:latin typeface="Times New Roman" panose="02020603050405020304" pitchFamily="18" charset="0"/>
              </a:rPr>
              <a:t>APPLICATIONS SOUGHT FOR 2025 SPECIAL PROJECT GRANTS</a:t>
            </a:r>
            <a:endParaRPr lang="en-US" sz="2400" b="0" i="0" u="none" strike="noStrike" baseline="30000" dirty="0">
              <a:solidFill>
                <a:srgbClr val="006035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50" b="55725"/>
          <a:stretch/>
        </p:blipFill>
        <p:spPr>
          <a:xfrm>
            <a:off x="0" y="1226881"/>
            <a:ext cx="7772400" cy="4451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4057" y="9267385"/>
            <a:ext cx="73642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0" u="none" strike="noStrike" baseline="30000" dirty="0">
                <a:solidFill>
                  <a:srgbClr val="152665"/>
                </a:solidFill>
                <a:latin typeface="Trebuchet MS" panose="020B0603020202020204" pitchFamily="34" charset="0"/>
              </a:rPr>
              <a:t>More information about the American Penstemon Society can be found at </a:t>
            </a:r>
            <a:br>
              <a:rPr lang="en-US" sz="2400" b="1" i="0" u="none" strike="noStrike" baseline="30000" dirty="0">
                <a:solidFill>
                  <a:srgbClr val="152665"/>
                </a:solidFill>
                <a:latin typeface="Trebuchet MS" panose="020B0603020202020204" pitchFamily="34" charset="0"/>
              </a:rPr>
            </a:br>
            <a:r>
              <a:rPr lang="en-US" sz="2400" b="1" baseline="30000" dirty="0">
                <a:solidFill>
                  <a:srgbClr val="152665"/>
                </a:solidFill>
                <a:latin typeface="Trebuchet MS" panose="020B0603020202020204" pitchFamily="34" charset="0"/>
                <a:hlinkClick r:id="rId3"/>
              </a:rPr>
              <a:t>https://penstemons.org</a:t>
            </a:r>
            <a:r>
              <a:rPr lang="en-US" sz="2400" b="1" baseline="30000" dirty="0">
                <a:solidFill>
                  <a:srgbClr val="152665"/>
                </a:solidFill>
                <a:latin typeface="Trebuchet MS" panose="020B0603020202020204" pitchFamily="34" charset="0"/>
              </a:rPr>
              <a:t>.</a:t>
            </a:r>
            <a:endParaRPr lang="en-US" sz="2400" b="1" i="0" u="none" strike="noStrike" baseline="30000" dirty="0">
              <a:solidFill>
                <a:srgbClr val="152665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4057" y="3564144"/>
            <a:ext cx="7364286" cy="12003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All applicants must be current members of APS, and may join APS for the purpose of submitting a proposal. Maximum award amount is $1000; in the past three years, awards have ranged from $100 to $1000. Awards are not intended to pay wages or travel to meetings. The number of successful awards in any year will be determined by the number of high-quality proposals, value of the awards, and the annual budget. Awardees are required to submit a final project report, due one year after the award is made, and provide either an article for the newsletter or the Journal, or an oral presentation at an annual meeting.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057" y="4920277"/>
            <a:ext cx="7364286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1200" b="1" dirty="0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Proposal Format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Proposals should not exceed five pages, and must follow this format: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1. Project name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2. Name and contact information of submitter(s)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3. Requested funding amount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4. Objective of the project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5. Background and rationale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6. Proposed methods and timeline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7. Itemized budget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8. Description of submitters’ qualifications.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Submit proposals to Dorothy Tuthill via email (dtuthill@uwyo.edu) or mail (1487 State Highway 230, Laramie, WY, 82070) no later than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March 31, 2025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Receipt of proposals will be acknowledged by email, and successful awardees will be notified no later than May 15, with disbursements made in late May.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6810" y="8018313"/>
            <a:ext cx="7364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rebuchet MS" panose="020B0603020202020204" pitchFamily="34" charset="0"/>
              </a:rPr>
              <a:t>Graduate student scholarship grant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 addition to the program described above, graduate students researching Penstemon-related topics may apply for a research grant with a maximum award of $5000. Full details of this program, including instructions for proposal submission, are available at </a:t>
            </a:r>
            <a:r>
              <a:rPr lang="en-US" sz="12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https://penstemons.org/index.php/society/grants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275372-DA11-27E4-F2DC-0F0AF4D5B6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3" t="9911" r="8000" b="9455"/>
          <a:stretch/>
        </p:blipFill>
        <p:spPr>
          <a:xfrm>
            <a:off x="5391150" y="4958672"/>
            <a:ext cx="1666873" cy="16457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73EB52-69AD-C8D8-5699-B2C79D477745}"/>
              </a:ext>
            </a:extLst>
          </p:cNvPr>
          <p:cNvSpPr txBox="1"/>
          <p:nvPr/>
        </p:nvSpPr>
        <p:spPr>
          <a:xfrm>
            <a:off x="5344966" y="6624735"/>
            <a:ext cx="1759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Visit the APS website 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1011445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C747F-EB5D-EEC6-66B5-4B7B3AA7FB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8878B32-07AE-C4C9-E60A-5C6E5711A33A}"/>
              </a:ext>
            </a:extLst>
          </p:cNvPr>
          <p:cNvSpPr/>
          <p:nvPr/>
        </p:nvSpPr>
        <p:spPr>
          <a:xfrm>
            <a:off x="256631" y="1570111"/>
            <a:ext cx="73570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American Penstemon Society will provide one grant up to $5000 to a graduate student conducting research on the genus Penstemon. The Society is particularly interested in funding projects that promote a better understanding of Penstemon species in the wild, including biogeography, systematics, and understanding of factors that affect their survival. However, proposals need not be restricted to those areas of research; proposals will be accepted on any Penstemon-related topic.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897895-3E16-42DD-8F8D-A259408781DA}"/>
              </a:ext>
            </a:extLst>
          </p:cNvPr>
          <p:cNvSpPr/>
          <p:nvPr/>
        </p:nvSpPr>
        <p:spPr>
          <a:xfrm>
            <a:off x="196811" y="393700"/>
            <a:ext cx="7259136" cy="1159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0" i="0" u="none" strike="noStrike" baseline="30000" dirty="0">
                <a:solidFill>
                  <a:srgbClr val="1526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 PENSTEMON SOCIETY</a:t>
            </a:r>
            <a:endParaRPr lang="en-US" sz="3600" b="1" i="0" u="none" strike="noStrike" baseline="30000" dirty="0">
              <a:solidFill>
                <a:srgbClr val="15266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0" i="0" u="none" strike="noStrike" baseline="30000" dirty="0">
                <a:solidFill>
                  <a:srgbClr val="7030A0"/>
                </a:solidFill>
                <a:latin typeface="Times New Roman" panose="02020603050405020304" pitchFamily="18" charset="0"/>
              </a:rPr>
              <a:t>APPLICATIONS SOUGHT FOR 2025 GRADUATE STUDENT SCHOLARSHIPS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D4E0F6-2072-851B-3E10-08F351C647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50" b="55725"/>
          <a:stretch/>
        </p:blipFill>
        <p:spPr>
          <a:xfrm>
            <a:off x="-7247" y="7165380"/>
            <a:ext cx="7772400" cy="44516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870CCD-BE19-DD46-9290-8FFA35A27F11}"/>
              </a:ext>
            </a:extLst>
          </p:cNvPr>
          <p:cNvSpPr/>
          <p:nvPr/>
        </p:nvSpPr>
        <p:spPr>
          <a:xfrm>
            <a:off x="211304" y="9387305"/>
            <a:ext cx="73642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0" u="none" strike="noStrike" baseline="30000" dirty="0">
                <a:solidFill>
                  <a:srgbClr val="152665"/>
                </a:solidFill>
                <a:latin typeface="Trebuchet MS" panose="020B0603020202020204" pitchFamily="34" charset="0"/>
              </a:rPr>
              <a:t>More information about the American Penstemon Society can be found at </a:t>
            </a:r>
            <a:br>
              <a:rPr lang="en-US" sz="2400" b="1" i="0" u="none" strike="noStrike" baseline="30000" dirty="0">
                <a:solidFill>
                  <a:srgbClr val="152665"/>
                </a:solidFill>
                <a:latin typeface="Trebuchet MS" panose="020B0603020202020204" pitchFamily="34" charset="0"/>
              </a:rPr>
            </a:br>
            <a:r>
              <a:rPr lang="en-US" sz="2400" b="1" baseline="30000" dirty="0">
                <a:solidFill>
                  <a:srgbClr val="152665"/>
                </a:solidFill>
                <a:latin typeface="Trebuchet MS" panose="020B0603020202020204" pitchFamily="34" charset="0"/>
                <a:hlinkClick r:id="rId3"/>
              </a:rPr>
              <a:t>https://penstemons.org</a:t>
            </a:r>
            <a:r>
              <a:rPr lang="en-US" sz="2400" b="1" baseline="30000" dirty="0">
                <a:solidFill>
                  <a:srgbClr val="152665"/>
                </a:solidFill>
                <a:latin typeface="Trebuchet MS" panose="020B0603020202020204" pitchFamily="34" charset="0"/>
              </a:rPr>
              <a:t>.</a:t>
            </a:r>
            <a:endParaRPr lang="en-US" sz="2400" b="1" i="0" u="none" strike="noStrike" baseline="30000" dirty="0">
              <a:solidFill>
                <a:srgbClr val="152665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7B400E-9496-A64D-51D3-052C16CA3169}"/>
              </a:ext>
            </a:extLst>
          </p:cNvPr>
          <p:cNvSpPr/>
          <p:nvPr/>
        </p:nvSpPr>
        <p:spPr>
          <a:xfrm>
            <a:off x="211304" y="3089754"/>
            <a:ext cx="736428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1400" b="1" dirty="0">
                <a:solidFill>
                  <a:srgbClr val="FF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7030A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Proposal Format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Proposals should not exceed five pages, and must follow this format: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1. Project name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2. Name and contact information of submitter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3. Requested funding amount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4. Research objective and hypotheses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5. Introduction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6. Proposed methods and timeline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7. Intellectual merit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8. Broader impacts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9. Itemized budget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10. A letter of support from a faculty advisor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Submit proposals to Dorothy Tuthill via email (dtuthill@uwyo.edu) or mail (1487 State Highway 230, Laramie, WY, 82070) no later than </a:t>
            </a:r>
            <a:r>
              <a:rPr lang="en-US" sz="1400" u="sng" dirty="0">
                <a:latin typeface="Arial" panose="020B0604020202020204" pitchFamily="34" charset="0"/>
                <a:cs typeface="Arial" panose="020B0604020202020204" pitchFamily="34" charset="0"/>
              </a:rPr>
              <a:t>March 31, 2025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Receipt of proposals will be acknowledged by email, and successful awardees will be notified no later than May 15, with disbursements made in late May.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C83389-4265-D6CA-DBB7-E2BBBC7E2D28}"/>
              </a:ext>
            </a:extLst>
          </p:cNvPr>
          <p:cNvSpPr txBox="1"/>
          <p:nvPr/>
        </p:nvSpPr>
        <p:spPr>
          <a:xfrm>
            <a:off x="211304" y="7711153"/>
            <a:ext cx="736428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Special Projects Grants</a:t>
            </a:r>
          </a:p>
          <a:p>
            <a:endParaRPr lang="en-US" sz="700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addition to the program described above, APS supports non-research projects that promote knowledge and appreciation of Penstemons, including public gardens and other outreach projects. Maximum award is $1000. Full details of this program, including instructions for proposal submission, are available at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https://penstemons.org/index.php/society/grants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4220F7-9EB4-C98E-608D-DB8FD1CAAD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3" t="9911" r="8000" b="9455"/>
          <a:stretch/>
        </p:blipFill>
        <p:spPr>
          <a:xfrm>
            <a:off x="5396389" y="3823626"/>
            <a:ext cx="1666873" cy="16457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34E199-1CB9-7567-B85C-8B8D6F6963A7}"/>
              </a:ext>
            </a:extLst>
          </p:cNvPr>
          <p:cNvSpPr txBox="1"/>
          <p:nvPr/>
        </p:nvSpPr>
        <p:spPr>
          <a:xfrm>
            <a:off x="5396389" y="5491131"/>
            <a:ext cx="17592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Visit the APS website 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39137674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1746</TotalTime>
  <Words>768</Words>
  <Application>Microsoft Office PowerPoint</Application>
  <PresentationFormat>Custom</PresentationFormat>
  <Paragraphs>45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Trebuchet MS</vt:lpstr>
      <vt:lpstr>Office Theme</vt:lpstr>
      <vt:lpstr>PowerPoint Presentation</vt:lpstr>
      <vt:lpstr>PowerPoint Presentation</vt:lpstr>
    </vt:vector>
  </TitlesOfParts>
  <Company>UWIT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Dorothy E. Tuthill</dc:creator>
  <cp:lastModifiedBy>Dorothy Tuthill</cp:lastModifiedBy>
  <cp:revision>30</cp:revision>
  <cp:lastPrinted>2018-12-18T16:18:24Z</cp:lastPrinted>
  <dcterms:created xsi:type="dcterms:W3CDTF">2015-12-09T22:27:45Z</dcterms:created>
  <dcterms:modified xsi:type="dcterms:W3CDTF">2025-02-25T13:10:41Z</dcterms:modified>
</cp:coreProperties>
</file>